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702" r:id="rId3"/>
    <p:sldMasterId id="2147483714" r:id="rId4"/>
    <p:sldMasterId id="2147483728" r:id="rId5"/>
    <p:sldMasterId id="2147483740" r:id="rId6"/>
    <p:sldMasterId id="2147483752" r:id="rId7"/>
    <p:sldMasterId id="2147483776" r:id="rId8"/>
  </p:sldMasterIdLst>
  <p:notesMasterIdLst>
    <p:notesMasterId r:id="rId25"/>
  </p:notesMasterIdLst>
  <p:sldIdLst>
    <p:sldId id="256" r:id="rId9"/>
    <p:sldId id="259" r:id="rId10"/>
    <p:sldId id="280" r:id="rId11"/>
    <p:sldId id="4308" r:id="rId12"/>
    <p:sldId id="4309" r:id="rId13"/>
    <p:sldId id="269" r:id="rId14"/>
    <p:sldId id="264" r:id="rId15"/>
    <p:sldId id="266" r:id="rId16"/>
    <p:sldId id="257" r:id="rId17"/>
    <p:sldId id="4310" r:id="rId18"/>
    <p:sldId id="258" r:id="rId19"/>
    <p:sldId id="4311" r:id="rId20"/>
    <p:sldId id="4312" r:id="rId21"/>
    <p:sldId id="4313" r:id="rId22"/>
    <p:sldId id="4301" r:id="rId23"/>
    <p:sldId id="315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B3"/>
    <a:srgbClr val="E35A5D"/>
    <a:srgbClr val="E84B57"/>
    <a:srgbClr val="FFBD77"/>
    <a:srgbClr val="FFBD10"/>
    <a:srgbClr val="308E8A"/>
    <a:srgbClr val="404040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79826" autoAdjust="0"/>
  </p:normalViewPr>
  <p:slideViewPr>
    <p:cSldViewPr snapToGrid="0">
      <p:cViewPr varScale="1">
        <p:scale>
          <a:sx n="69" d="100"/>
          <a:sy n="69" d="100"/>
        </p:scale>
        <p:origin x="96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59C50-725F-420B-9B40-65F034D9B7AB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4CAC0-CD85-4696-9F8B-48E8E3C09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6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603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461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4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34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765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1 , 2,3 </a:t>
            </a:r>
            <a:r>
              <a:rPr lang="en-US" dirty="0" err="1"/>
              <a:t>lần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ợt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.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54CAC0-CD85-4696-9F8B-48E8E3C094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45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07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24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26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04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95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68906"/>
      </p:ext>
    </p:extLst>
  </p:cSld>
  <p:clrMapOvr>
    <a:masterClrMapping/>
  </p:clrMapOvr>
  <p:transition spd="slow" advTm="2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528934"/>
      </p:ext>
    </p:extLst>
  </p:cSld>
  <p:clrMapOvr>
    <a:masterClrMapping/>
  </p:clrMapOvr>
  <p:transition spd="slow" advTm="2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45017"/>
      </p:ext>
    </p:extLst>
  </p:cSld>
  <p:clrMapOvr>
    <a:masterClrMapping/>
  </p:clrMapOvr>
  <p:transition spd="slow" advTm="2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896801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45778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76476"/>
      </p:ext>
    </p:extLst>
  </p:cSld>
  <p:clrMapOvr>
    <a:masterClrMapping/>
  </p:clrMapOvr>
  <p:transition spd="slow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458027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57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514884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451577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070773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914675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301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22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2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3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39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2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0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92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89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45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29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98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91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665460"/>
      </p:ext>
    </p:extLst>
  </p:cSld>
  <p:clrMapOvr>
    <a:masterClrMapping/>
  </p:clrMapOvr>
  <p:transition spd="slow" advClick="0" advTm="1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620776"/>
      </p:ext>
    </p:extLst>
  </p:cSld>
  <p:clrMapOvr>
    <a:masterClrMapping/>
  </p:clrMapOvr>
  <p:transition spd="slow" advClick="0" advTm="1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908739"/>
      </p:ext>
    </p:extLst>
  </p:cSld>
  <p:clrMapOvr>
    <a:masterClrMapping/>
  </p:clrMapOvr>
  <p:transition spd="slow" advClick="0" advTm="1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735199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223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485758"/>
      </p:ext>
    </p:extLst>
  </p:cSld>
  <p:clrMapOvr>
    <a:masterClrMapping/>
  </p:clrMapOvr>
  <p:transition spd="slow" advClick="0" advTm="1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219511"/>
      </p:ext>
    </p:extLst>
  </p:cSld>
  <p:clrMapOvr>
    <a:masterClrMapping/>
  </p:clrMapOvr>
  <p:transition spd="slow" advClick="0" advTm="1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325911"/>
      </p:ext>
    </p:extLst>
  </p:cSld>
  <p:clrMapOvr>
    <a:masterClrMapping/>
  </p:clrMapOvr>
  <p:transition spd="slow" advClick="0" advTm="1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867015"/>
      </p:ext>
    </p:extLst>
  </p:cSld>
  <p:clrMapOvr>
    <a:masterClrMapping/>
  </p:clrMapOvr>
  <p:transition spd="slow" advClick="0" advTm="1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92400"/>
      </p:ext>
    </p:extLst>
  </p:cSld>
  <p:clrMapOvr>
    <a:masterClrMapping/>
  </p:clrMapOvr>
  <p:transition spd="slow" advClick="0" advTm="1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825660"/>
      </p:ext>
    </p:extLst>
  </p:cSld>
  <p:clrMapOvr>
    <a:masterClrMapping/>
  </p:clrMapOvr>
  <p:transition spd="slow" advClick="0" advTm="1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175214"/>
      </p:ext>
    </p:extLst>
  </p:cSld>
  <p:clrMapOvr>
    <a:masterClrMapping/>
  </p:clrMapOvr>
  <p:transition spd="slow" advClick="0" advTm="1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C1E07-84B6-41A9-B325-3F72C570F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94B088-657D-40A2-BD30-715F65B0D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03AAD-4EB6-40CF-928C-3752CFAC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E3AA0C-B846-41E1-882B-16BE0C7E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550EA-394E-461C-808F-87CDC091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6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8F0-106E-4DE4-B924-6CC8B8EA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AB9B8-5747-4FF6-9C39-F6F10EFA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D29EB-79DA-4CB7-9FB5-3A3DA6B9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0D5FDB-89A2-4D4F-8ECC-EA7D6EC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BF6D4-6E17-4F10-B573-A76770DB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4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BC7CA-6007-489F-90A9-56815CE1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800938-B444-47F2-85A7-5DC23616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3FCDC6-2D72-485D-B073-2CDEE12D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EFCB3-B03A-49D4-ADD5-EFFACB6B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2CF3F-052C-4ADE-9ED2-AB6C5EC8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0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83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7BB41-E080-4C64-A219-D3A242BD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09A40-B6CB-48C4-AFC6-5877CA0CA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4C6C54-0D57-4BAD-807A-4C95531F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254034-E553-4D9C-871F-69F1B49F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BEF7B4-6837-4E9F-AD77-2ECBB596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4C6185-137E-45D1-ABFA-710D2724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2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571E9-0106-4DA5-804A-0524B536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A17387-FC21-4CC4-B162-B87215FE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A0D35-0C13-4602-B0A2-08EF95A69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A59437-75D5-4692-B85C-D0FA558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6591B4-7A19-4C61-96EB-E8B9EC7FC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D4F447-E177-482F-943C-0D2CF1CF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5399D7-843C-4AF7-8D4C-919C485B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D892FE-7186-4104-B267-0C256D29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6ADA6A-A402-449A-9925-8A85E723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894453-4B35-4EDF-811F-973C8FC8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37A8C8-DF51-4359-A8C9-53D96AB5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ACFBFF-5D83-4CA3-9CFB-F97DD38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026046-56AB-4F62-ACFB-3C35B339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BCEDF1-3B47-4BC0-B1DE-0A160E02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D81A4-D684-45F3-A96D-9DE8C77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E28F-7357-4534-93CD-F5683B5B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DF6F1E-7EA7-434A-A9B5-7CEFDE8A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9E060-AC07-49A6-927F-6DF8E30D2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2E33F-9DCC-448A-A840-748ED0B7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9719D-CC3E-4377-AE5F-A5C6933F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469D6E-0C7C-47C3-BC4B-E728CA9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30EBD-F074-47A0-8B50-CAE1DDC9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B30015-0D8C-4650-930F-78D7D176F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D5858-C336-40BA-9E07-154D6A998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BC01F4-E046-4F01-B624-EEA4B844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366A4-B923-44FF-8D75-827BABE7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83A12-354E-40D9-B504-CCDF538E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9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0B776C-EAD5-4B3B-A16A-7EC9BB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CB175F-627B-4A79-8336-85CD6349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CEDF8-DDB9-453D-A373-7A7FA6D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62F9F2-F0D9-4E3D-ADB0-D54A0CA7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F940D-5749-43D0-AC5E-0D071FD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0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C52F7A-5D28-40EB-8A2F-83B261587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999BA0-0FE5-42EB-B70C-770A16870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FD94D-3EFB-4C48-B998-321390E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DAE7F7-EB75-4708-85F6-F6D692B8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F176F8-DB23-41B3-8621-639CD1F8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9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12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1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26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5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65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44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56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52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59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390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936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1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55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432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400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76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8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02/01/2022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7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4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63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06273A-06FF-4A30-B083-A664F942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D61FE9-92B1-4C48-ACCC-1176D55C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4BD26-EE96-42DD-8348-605D6D270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67C0-9009-4E96-AE50-45E7A5D329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E9BD1-68C5-41DE-B9FA-ACF815C8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541D0-F690-4801-9FE9-2C4B959F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9C6E3-4225-446A-92E0-E2ECB5A493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3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6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40.png"/><Relationship Id="rId26" Type="http://schemas.openxmlformats.org/officeDocument/2006/relationships/image" Target="../media/image51.png"/><Relationship Id="rId3" Type="http://schemas.openxmlformats.org/officeDocument/2006/relationships/slideLayout" Target="../slideLayouts/slideLayout58.xml"/><Relationship Id="rId21" Type="http://schemas.microsoft.com/office/2007/relationships/hdphoto" Target="../media/hdphoto8.wdp"/><Relationship Id="rId34" Type="http://schemas.openxmlformats.org/officeDocument/2006/relationships/slide" Target="slide14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microsoft.com/office/2007/relationships/hdphoto" Target="../media/hdphoto6.wdp"/><Relationship Id="rId25" Type="http://schemas.microsoft.com/office/2007/relationships/hdphoto" Target="../media/hdphoto11.wdp"/><Relationship Id="rId33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slide" Target="slide11.xml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43.png"/><Relationship Id="rId5" Type="http://schemas.openxmlformats.org/officeDocument/2006/relationships/image" Target="../media/image3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microsoft.com/office/2007/relationships/hdphoto" Target="../media/hdphoto7.wdp"/><Relationship Id="rId31" Type="http://schemas.openxmlformats.org/officeDocument/2006/relationships/slide" Target="slide13.xml"/><Relationship Id="rId4" Type="http://schemas.openxmlformats.org/officeDocument/2006/relationships/notesSlide" Target="../notesSlides/notesSlide6.xml"/><Relationship Id="rId9" Type="http://schemas.microsoft.com/office/2007/relationships/hdphoto" Target="../media/hdphoto3.wdp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image" Target="../media/image52.png"/><Relationship Id="rId30" Type="http://schemas.openxmlformats.org/officeDocument/2006/relationships/slide" Target="slide12.xml"/><Relationship Id="rId35" Type="http://schemas.openxmlformats.org/officeDocument/2006/relationships/image" Target="../media/image50.png"/><Relationship Id="rId8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emf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5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24" Type="http://schemas.openxmlformats.org/officeDocument/2006/relationships/image" Target="../media/image44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slide" Target="slide10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8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microsoft.com/office/2007/relationships/hdphoto" Target="../media/hdphoto10.wdp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715598" y="1305580"/>
              <a:ext cx="47547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482" y="184996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035" y="1828800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2561D3-5DB4-46C7-98AE-2D77510E48F8}"/>
              </a:ext>
            </a:extLst>
          </p:cNvPr>
          <p:cNvSpPr txBox="1"/>
          <p:nvPr/>
        </p:nvSpPr>
        <p:spPr>
          <a:xfrm>
            <a:off x="2036673" y="2571327"/>
            <a:ext cx="80859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800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79" y="65964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46" y="378917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8495604" y="1439416"/>
            <a:ext cx="4442731" cy="52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63" y="4216670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90" y="1424240"/>
            <a:ext cx="786043" cy="692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1" y="2785716"/>
            <a:ext cx="463239" cy="888508"/>
          </a:xfrm>
          <a:prstGeom prst="rect">
            <a:avLst/>
          </a:prstGeom>
        </p:spPr>
      </p:pic>
      <p:sp>
        <p:nvSpPr>
          <p:cNvPr id="11" name="Oval 10">
            <a:hlinkClick r:id="rId29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2" name="Oval 31">
            <a:hlinkClick r:id="rId30" action="ppaction://hlinksldjump"/>
          </p:cNvPr>
          <p:cNvSpPr/>
          <p:nvPr/>
        </p:nvSpPr>
        <p:spPr>
          <a:xfrm>
            <a:off x="1750451" y="2225934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4" name="Oval 33">
            <a:hlinkClick r:id="rId31" action="ppaction://hlinksldjump"/>
          </p:cNvPr>
          <p:cNvSpPr/>
          <p:nvPr/>
        </p:nvSpPr>
        <p:spPr>
          <a:xfrm>
            <a:off x="1624762" y="3849044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7" y="4216670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5" name="Picture 2" descr="C:\Users\ADMIN\Desktop\Tai nguyen thiet ke tro choi\Bảng gỗ\Picture1 (2).png">
            <a:hlinkClick r:id="rId34" action="ppaction://hlinksldjump"/>
            <a:extLst>
              <a:ext uri="{FF2B5EF4-FFF2-40B4-BE49-F238E27FC236}">
                <a16:creationId xmlns:a16="http://schemas.microsoft.com/office/drawing/2014/main" id="{C537D774-F41D-4254-B08A-64859F9F7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1469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242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36364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1" grpId="0" animBg="1"/>
      <p:bldP spid="32" grpId="0" animBg="1"/>
      <p:bldP spid="34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0973" y="4528457"/>
            <a:ext cx="10090054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18629" y="5040549"/>
            <a:ext cx="7954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đỡ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khan.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1469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4CDA5-75EF-42C0-BC60-F9E47D8E1B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30" y="405139"/>
            <a:ext cx="4345540" cy="38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0973" y="4528457"/>
            <a:ext cx="10090054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0" y="5323102"/>
            <a:ext cx="9288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1469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08A40-9A80-470F-A98B-205291E225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2" y="777273"/>
            <a:ext cx="3999772" cy="35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0973" y="4528457"/>
            <a:ext cx="10090054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71303" y="5326648"/>
            <a:ext cx="10074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1469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892B17-12D1-45AB-92A7-180EC74E4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38" y="657483"/>
            <a:ext cx="4129316" cy="36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448427" y="735672"/>
            <a:ext cx="2988529" cy="2552202"/>
            <a:chOff x="2946616" y="2987196"/>
            <a:chExt cx="2988529" cy="255220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616" y="2987196"/>
              <a:ext cx="2988529" cy="2552202"/>
            </a:xfrm>
            <a:prstGeom prst="rect">
              <a:avLst/>
            </a:prstGeom>
          </p:spPr>
        </p:pic>
        <p:sp>
          <p:nvSpPr>
            <p:cNvPr id="16" name="TextBox 50"/>
            <p:cNvSpPr txBox="1"/>
            <p:nvPr/>
          </p:nvSpPr>
          <p:spPr>
            <a:xfrm flipH="1">
              <a:off x="3714519" y="3876317"/>
              <a:ext cx="1543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kumimoji="0" lang="zh-CN" altLang="en-US" sz="80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F0898839-C133-4CA7-ADD3-57C01299CD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1745" y="1897975"/>
            <a:ext cx="8104958" cy="4449271"/>
          </a:xfrm>
          <a:prstGeom prst="rect">
            <a:avLst/>
          </a:prstGeom>
        </p:spPr>
      </p:pic>
      <p:sp>
        <p:nvSpPr>
          <p:cNvPr id="17" name="矩形 9">
            <a:extLst>
              <a:ext uri="{FF2B5EF4-FFF2-40B4-BE49-F238E27FC236}">
                <a16:creationId xmlns:a16="http://schemas.microsoft.com/office/drawing/2014/main" id="{C7EC99F0-01B5-4F84-AC48-93888F7358EF}"/>
              </a:ext>
            </a:extLst>
          </p:cNvPr>
          <p:cNvSpPr/>
          <p:nvPr/>
        </p:nvSpPr>
        <p:spPr>
          <a:xfrm>
            <a:off x="4253760" y="3293233"/>
            <a:ext cx="6094560" cy="1998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29544">
              <a:lnSpc>
                <a:spcPct val="150000"/>
              </a:lnSpc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SINH HOẠT</a:t>
            </a:r>
          </a:p>
          <a:p>
            <a:pPr algn="ctr" defTabSz="829544">
              <a:lnSpc>
                <a:spcPct val="150000"/>
              </a:lnSpc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LỚP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16416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4880" y="174171"/>
            <a:ext cx="10191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đỡ 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EAA642-E9D1-42E2-AE1F-A707C778B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0" y="436096"/>
            <a:ext cx="1129180" cy="815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053CAC-5AFA-46EA-9224-F9F89A6D4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58" y="1251389"/>
            <a:ext cx="4804083" cy="4634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0A0FAE-E492-40C7-9A04-0A51DAEEFBEB}"/>
              </a:ext>
            </a:extLst>
          </p:cNvPr>
          <p:cNvSpPr txBox="1"/>
          <p:nvPr/>
        </p:nvSpPr>
        <p:spPr>
          <a:xfrm>
            <a:off x="2000673" y="5885553"/>
            <a:ext cx="1019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đỡ một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25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C2A85A52-1E9E-4A9D-916A-D90253F24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45" y="0"/>
            <a:ext cx="5842284" cy="7302855"/>
          </a:xfrm>
          <a:prstGeom prst="rect">
            <a:avLst/>
          </a:prstGeom>
          <a:effectLst>
            <a:outerShdw blurRad="355600" sx="103000" sy="103000" algn="ctr" rotWithShape="0">
              <a:prstClr val="black">
                <a:alpha val="12000"/>
              </a:prstClr>
            </a:outerShdw>
          </a:effectLst>
        </p:spPr>
      </p:pic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EDEEAB57-0153-4758-8D9D-B9B6080C9CEA}"/>
              </a:ext>
            </a:extLst>
          </p:cNvPr>
          <p:cNvSpPr/>
          <p:nvPr/>
        </p:nvSpPr>
        <p:spPr>
          <a:xfrm rot="6889465" flipH="1">
            <a:off x="6144047" y="1215781"/>
            <a:ext cx="508188" cy="680902"/>
          </a:xfrm>
          <a:custGeom>
            <a:avLst/>
            <a:gdLst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914400 w 1360153"/>
              <a:gd name="connsiteY8" fmla="*/ 533400 h 838200"/>
              <a:gd name="connsiteX9" fmla="*/ 1054100 w 1360153"/>
              <a:gd name="connsiteY9" fmla="*/ 431800 h 838200"/>
              <a:gd name="connsiteX10" fmla="*/ 1168400 w 1360153"/>
              <a:gd name="connsiteY10" fmla="*/ 355600 h 838200"/>
              <a:gd name="connsiteX11" fmla="*/ 1193800 w 1360153"/>
              <a:gd name="connsiteY11" fmla="*/ 304800 h 838200"/>
              <a:gd name="connsiteX12" fmla="*/ 1257300 w 1360153"/>
              <a:gd name="connsiteY12" fmla="*/ 215900 h 838200"/>
              <a:gd name="connsiteX13" fmla="*/ 1282700 w 1360153"/>
              <a:gd name="connsiteY13" fmla="*/ 165100 h 838200"/>
              <a:gd name="connsiteX14" fmla="*/ 1308100 w 1360153"/>
              <a:gd name="connsiteY14" fmla="*/ 127000 h 838200"/>
              <a:gd name="connsiteX15" fmla="*/ 1320800 w 1360153"/>
              <a:gd name="connsiteY15" fmla="*/ 88900 h 838200"/>
              <a:gd name="connsiteX16" fmla="*/ 1358900 w 1360153"/>
              <a:gd name="connsiteY16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054100 w 1360153"/>
              <a:gd name="connsiteY8" fmla="*/ 431800 h 838200"/>
              <a:gd name="connsiteX9" fmla="*/ 1168400 w 1360153"/>
              <a:gd name="connsiteY9" fmla="*/ 355600 h 838200"/>
              <a:gd name="connsiteX10" fmla="*/ 1193800 w 1360153"/>
              <a:gd name="connsiteY10" fmla="*/ 304800 h 838200"/>
              <a:gd name="connsiteX11" fmla="*/ 1257300 w 1360153"/>
              <a:gd name="connsiteY11" fmla="*/ 215900 h 838200"/>
              <a:gd name="connsiteX12" fmla="*/ 1282700 w 1360153"/>
              <a:gd name="connsiteY12" fmla="*/ 165100 h 838200"/>
              <a:gd name="connsiteX13" fmla="*/ 1308100 w 1360153"/>
              <a:gd name="connsiteY13" fmla="*/ 127000 h 838200"/>
              <a:gd name="connsiteX14" fmla="*/ 1320800 w 1360153"/>
              <a:gd name="connsiteY14" fmla="*/ 88900 h 838200"/>
              <a:gd name="connsiteX15" fmla="*/ 1358900 w 1360153"/>
              <a:gd name="connsiteY15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193800 w 1360153"/>
              <a:gd name="connsiteY9" fmla="*/ 304800 h 838200"/>
              <a:gd name="connsiteX10" fmla="*/ 1257300 w 1360153"/>
              <a:gd name="connsiteY10" fmla="*/ 215900 h 838200"/>
              <a:gd name="connsiteX11" fmla="*/ 1282700 w 1360153"/>
              <a:gd name="connsiteY11" fmla="*/ 165100 h 838200"/>
              <a:gd name="connsiteX12" fmla="*/ 1308100 w 1360153"/>
              <a:gd name="connsiteY12" fmla="*/ 127000 h 838200"/>
              <a:gd name="connsiteX13" fmla="*/ 1320800 w 1360153"/>
              <a:gd name="connsiteY13" fmla="*/ 88900 h 838200"/>
              <a:gd name="connsiteX14" fmla="*/ 1358900 w 1360153"/>
              <a:gd name="connsiteY14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282700 w 1360153"/>
              <a:gd name="connsiteY10" fmla="*/ 165100 h 838200"/>
              <a:gd name="connsiteX11" fmla="*/ 1308100 w 1360153"/>
              <a:gd name="connsiteY11" fmla="*/ 127000 h 838200"/>
              <a:gd name="connsiteX12" fmla="*/ 1320800 w 1360153"/>
              <a:gd name="connsiteY12" fmla="*/ 88900 h 838200"/>
              <a:gd name="connsiteX13" fmla="*/ 1358900 w 1360153"/>
              <a:gd name="connsiteY13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308100 w 1360153"/>
              <a:gd name="connsiteY10" fmla="*/ 127000 h 838200"/>
              <a:gd name="connsiteX11" fmla="*/ 1320800 w 1360153"/>
              <a:gd name="connsiteY11" fmla="*/ 88900 h 838200"/>
              <a:gd name="connsiteX12" fmla="*/ 1358900 w 1360153"/>
              <a:gd name="connsiteY12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1168400 w 1360153"/>
              <a:gd name="connsiteY7" fmla="*/ 355600 h 838200"/>
              <a:gd name="connsiteX8" fmla="*/ 1257300 w 1360153"/>
              <a:gd name="connsiteY8" fmla="*/ 215900 h 838200"/>
              <a:gd name="connsiteX9" fmla="*/ 1308100 w 1360153"/>
              <a:gd name="connsiteY9" fmla="*/ 127000 h 838200"/>
              <a:gd name="connsiteX10" fmla="*/ 1320800 w 1360153"/>
              <a:gd name="connsiteY10" fmla="*/ 88900 h 838200"/>
              <a:gd name="connsiteX11" fmla="*/ 1358900 w 1360153"/>
              <a:gd name="connsiteY11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1168400 w 1360153"/>
              <a:gd name="connsiteY6" fmla="*/ 355600 h 838200"/>
              <a:gd name="connsiteX7" fmla="*/ 1257300 w 1360153"/>
              <a:gd name="connsiteY7" fmla="*/ 215900 h 838200"/>
              <a:gd name="connsiteX8" fmla="*/ 1308100 w 1360153"/>
              <a:gd name="connsiteY8" fmla="*/ 127000 h 838200"/>
              <a:gd name="connsiteX9" fmla="*/ 1320800 w 1360153"/>
              <a:gd name="connsiteY9" fmla="*/ 88900 h 838200"/>
              <a:gd name="connsiteX10" fmla="*/ 1358900 w 1360153"/>
              <a:gd name="connsiteY10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1168400 w 1360153"/>
              <a:gd name="connsiteY5" fmla="*/ 355600 h 838200"/>
              <a:gd name="connsiteX6" fmla="*/ 1257300 w 1360153"/>
              <a:gd name="connsiteY6" fmla="*/ 215900 h 838200"/>
              <a:gd name="connsiteX7" fmla="*/ 1308100 w 1360153"/>
              <a:gd name="connsiteY7" fmla="*/ 127000 h 838200"/>
              <a:gd name="connsiteX8" fmla="*/ 1320800 w 1360153"/>
              <a:gd name="connsiteY8" fmla="*/ 88900 h 838200"/>
              <a:gd name="connsiteX9" fmla="*/ 1358900 w 1360153"/>
              <a:gd name="connsiteY9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1168400 w 1360153"/>
              <a:gd name="connsiteY4" fmla="*/ 355600 h 838200"/>
              <a:gd name="connsiteX5" fmla="*/ 1257300 w 1360153"/>
              <a:gd name="connsiteY5" fmla="*/ 215900 h 838200"/>
              <a:gd name="connsiteX6" fmla="*/ 1308100 w 1360153"/>
              <a:gd name="connsiteY6" fmla="*/ 127000 h 838200"/>
              <a:gd name="connsiteX7" fmla="*/ 1320800 w 1360153"/>
              <a:gd name="connsiteY7" fmla="*/ 88900 h 838200"/>
              <a:gd name="connsiteX8" fmla="*/ 1358900 w 1360153"/>
              <a:gd name="connsiteY8" fmla="*/ 0 h 838200"/>
              <a:gd name="connsiteX0" fmla="*/ 0 w 1360153"/>
              <a:gd name="connsiteY0" fmla="*/ 838200 h 850804"/>
              <a:gd name="connsiteX1" fmla="*/ 215900 w 1360153"/>
              <a:gd name="connsiteY1" fmla="*/ 825500 h 850804"/>
              <a:gd name="connsiteX2" fmla="*/ 266700 w 1360153"/>
              <a:gd name="connsiteY2" fmla="*/ 812800 h 850804"/>
              <a:gd name="connsiteX3" fmla="*/ 1168400 w 1360153"/>
              <a:gd name="connsiteY3" fmla="*/ 355600 h 850804"/>
              <a:gd name="connsiteX4" fmla="*/ 1257300 w 1360153"/>
              <a:gd name="connsiteY4" fmla="*/ 215900 h 850804"/>
              <a:gd name="connsiteX5" fmla="*/ 1308100 w 1360153"/>
              <a:gd name="connsiteY5" fmla="*/ 127000 h 850804"/>
              <a:gd name="connsiteX6" fmla="*/ 1320800 w 1360153"/>
              <a:gd name="connsiteY6" fmla="*/ 88900 h 850804"/>
              <a:gd name="connsiteX7" fmla="*/ 1358900 w 1360153"/>
              <a:gd name="connsiteY7" fmla="*/ 0 h 850804"/>
              <a:gd name="connsiteX0" fmla="*/ 0 w 1360153"/>
              <a:gd name="connsiteY0" fmla="*/ 838200 h 863781"/>
              <a:gd name="connsiteX1" fmla="*/ 215900 w 1360153"/>
              <a:gd name="connsiteY1" fmla="*/ 825500 h 863781"/>
              <a:gd name="connsiteX2" fmla="*/ 1168400 w 1360153"/>
              <a:gd name="connsiteY2" fmla="*/ 355600 h 863781"/>
              <a:gd name="connsiteX3" fmla="*/ 1257300 w 1360153"/>
              <a:gd name="connsiteY3" fmla="*/ 215900 h 863781"/>
              <a:gd name="connsiteX4" fmla="*/ 1308100 w 1360153"/>
              <a:gd name="connsiteY4" fmla="*/ 127000 h 863781"/>
              <a:gd name="connsiteX5" fmla="*/ 1320800 w 1360153"/>
              <a:gd name="connsiteY5" fmla="*/ 88900 h 863781"/>
              <a:gd name="connsiteX6" fmla="*/ 1358900 w 1360153"/>
              <a:gd name="connsiteY6" fmla="*/ 0 h 863781"/>
              <a:gd name="connsiteX0" fmla="*/ 0 w 1360153"/>
              <a:gd name="connsiteY0" fmla="*/ 838200 h 838200"/>
              <a:gd name="connsiteX1" fmla="*/ 1168400 w 1360153"/>
              <a:gd name="connsiteY1" fmla="*/ 35560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835918 w 1360153"/>
              <a:gd name="connsiteY1" fmla="*/ 559623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08100 w 1358900"/>
              <a:gd name="connsiteY3" fmla="*/ 127000 h 838200"/>
              <a:gd name="connsiteX4" fmla="*/ 1358900 w 1358900"/>
              <a:gd name="connsiteY4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58900 w 1358900"/>
              <a:gd name="connsiteY3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654545 w 1358900"/>
              <a:gd name="connsiteY1" fmla="*/ 390265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706847 w 1358900"/>
              <a:gd name="connsiteY1" fmla="*/ 481435 h 838200"/>
              <a:gd name="connsiteX2" fmla="*/ 1358900 w 1358900"/>
              <a:gd name="connsiteY2" fmla="*/ 0 h 838200"/>
              <a:gd name="connsiteX0" fmla="*/ 0 w 987953"/>
              <a:gd name="connsiteY0" fmla="*/ 931897 h 931897"/>
              <a:gd name="connsiteX1" fmla="*/ 706847 w 987953"/>
              <a:gd name="connsiteY1" fmla="*/ 575132 h 931897"/>
              <a:gd name="connsiteX2" fmla="*/ 987953 w 987953"/>
              <a:gd name="connsiteY2" fmla="*/ 0 h 9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7953" h="931897">
                <a:moveTo>
                  <a:pt x="0" y="931897"/>
                </a:moveTo>
                <a:cubicBezTo>
                  <a:pt x="243417" y="831355"/>
                  <a:pt x="542188" y="730448"/>
                  <a:pt x="706847" y="575132"/>
                </a:cubicBezTo>
                <a:cubicBezTo>
                  <a:pt x="871506" y="419816"/>
                  <a:pt x="878999" y="116588"/>
                  <a:pt x="987953" y="0"/>
                </a:cubicBezTo>
              </a:path>
            </a:pathLst>
          </a:custGeom>
          <a:noFill/>
          <a:ln w="69850"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6F68040-447F-41F7-A8B9-C95D60003C03}"/>
              </a:ext>
            </a:extLst>
          </p:cNvPr>
          <p:cNvSpPr/>
          <p:nvPr/>
        </p:nvSpPr>
        <p:spPr>
          <a:xfrm rot="10315651" flipH="1">
            <a:off x="10414969" y="1429728"/>
            <a:ext cx="508188" cy="680902"/>
          </a:xfrm>
          <a:custGeom>
            <a:avLst/>
            <a:gdLst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914400 w 1360153"/>
              <a:gd name="connsiteY8" fmla="*/ 533400 h 838200"/>
              <a:gd name="connsiteX9" fmla="*/ 1054100 w 1360153"/>
              <a:gd name="connsiteY9" fmla="*/ 431800 h 838200"/>
              <a:gd name="connsiteX10" fmla="*/ 1168400 w 1360153"/>
              <a:gd name="connsiteY10" fmla="*/ 355600 h 838200"/>
              <a:gd name="connsiteX11" fmla="*/ 1193800 w 1360153"/>
              <a:gd name="connsiteY11" fmla="*/ 304800 h 838200"/>
              <a:gd name="connsiteX12" fmla="*/ 1257300 w 1360153"/>
              <a:gd name="connsiteY12" fmla="*/ 215900 h 838200"/>
              <a:gd name="connsiteX13" fmla="*/ 1282700 w 1360153"/>
              <a:gd name="connsiteY13" fmla="*/ 165100 h 838200"/>
              <a:gd name="connsiteX14" fmla="*/ 1308100 w 1360153"/>
              <a:gd name="connsiteY14" fmla="*/ 127000 h 838200"/>
              <a:gd name="connsiteX15" fmla="*/ 1320800 w 1360153"/>
              <a:gd name="connsiteY15" fmla="*/ 88900 h 838200"/>
              <a:gd name="connsiteX16" fmla="*/ 1358900 w 1360153"/>
              <a:gd name="connsiteY16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054100 w 1360153"/>
              <a:gd name="connsiteY8" fmla="*/ 431800 h 838200"/>
              <a:gd name="connsiteX9" fmla="*/ 1168400 w 1360153"/>
              <a:gd name="connsiteY9" fmla="*/ 355600 h 838200"/>
              <a:gd name="connsiteX10" fmla="*/ 1193800 w 1360153"/>
              <a:gd name="connsiteY10" fmla="*/ 304800 h 838200"/>
              <a:gd name="connsiteX11" fmla="*/ 1257300 w 1360153"/>
              <a:gd name="connsiteY11" fmla="*/ 215900 h 838200"/>
              <a:gd name="connsiteX12" fmla="*/ 1282700 w 1360153"/>
              <a:gd name="connsiteY12" fmla="*/ 165100 h 838200"/>
              <a:gd name="connsiteX13" fmla="*/ 1308100 w 1360153"/>
              <a:gd name="connsiteY13" fmla="*/ 127000 h 838200"/>
              <a:gd name="connsiteX14" fmla="*/ 1320800 w 1360153"/>
              <a:gd name="connsiteY14" fmla="*/ 88900 h 838200"/>
              <a:gd name="connsiteX15" fmla="*/ 1358900 w 1360153"/>
              <a:gd name="connsiteY15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193800 w 1360153"/>
              <a:gd name="connsiteY9" fmla="*/ 304800 h 838200"/>
              <a:gd name="connsiteX10" fmla="*/ 1257300 w 1360153"/>
              <a:gd name="connsiteY10" fmla="*/ 215900 h 838200"/>
              <a:gd name="connsiteX11" fmla="*/ 1282700 w 1360153"/>
              <a:gd name="connsiteY11" fmla="*/ 165100 h 838200"/>
              <a:gd name="connsiteX12" fmla="*/ 1308100 w 1360153"/>
              <a:gd name="connsiteY12" fmla="*/ 127000 h 838200"/>
              <a:gd name="connsiteX13" fmla="*/ 1320800 w 1360153"/>
              <a:gd name="connsiteY13" fmla="*/ 88900 h 838200"/>
              <a:gd name="connsiteX14" fmla="*/ 1358900 w 1360153"/>
              <a:gd name="connsiteY14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282700 w 1360153"/>
              <a:gd name="connsiteY10" fmla="*/ 165100 h 838200"/>
              <a:gd name="connsiteX11" fmla="*/ 1308100 w 1360153"/>
              <a:gd name="connsiteY11" fmla="*/ 127000 h 838200"/>
              <a:gd name="connsiteX12" fmla="*/ 1320800 w 1360153"/>
              <a:gd name="connsiteY12" fmla="*/ 88900 h 838200"/>
              <a:gd name="connsiteX13" fmla="*/ 1358900 w 1360153"/>
              <a:gd name="connsiteY13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308100 w 1360153"/>
              <a:gd name="connsiteY10" fmla="*/ 127000 h 838200"/>
              <a:gd name="connsiteX11" fmla="*/ 1320800 w 1360153"/>
              <a:gd name="connsiteY11" fmla="*/ 88900 h 838200"/>
              <a:gd name="connsiteX12" fmla="*/ 1358900 w 1360153"/>
              <a:gd name="connsiteY12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1168400 w 1360153"/>
              <a:gd name="connsiteY7" fmla="*/ 355600 h 838200"/>
              <a:gd name="connsiteX8" fmla="*/ 1257300 w 1360153"/>
              <a:gd name="connsiteY8" fmla="*/ 215900 h 838200"/>
              <a:gd name="connsiteX9" fmla="*/ 1308100 w 1360153"/>
              <a:gd name="connsiteY9" fmla="*/ 127000 h 838200"/>
              <a:gd name="connsiteX10" fmla="*/ 1320800 w 1360153"/>
              <a:gd name="connsiteY10" fmla="*/ 88900 h 838200"/>
              <a:gd name="connsiteX11" fmla="*/ 1358900 w 1360153"/>
              <a:gd name="connsiteY11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1168400 w 1360153"/>
              <a:gd name="connsiteY6" fmla="*/ 355600 h 838200"/>
              <a:gd name="connsiteX7" fmla="*/ 1257300 w 1360153"/>
              <a:gd name="connsiteY7" fmla="*/ 215900 h 838200"/>
              <a:gd name="connsiteX8" fmla="*/ 1308100 w 1360153"/>
              <a:gd name="connsiteY8" fmla="*/ 127000 h 838200"/>
              <a:gd name="connsiteX9" fmla="*/ 1320800 w 1360153"/>
              <a:gd name="connsiteY9" fmla="*/ 88900 h 838200"/>
              <a:gd name="connsiteX10" fmla="*/ 1358900 w 1360153"/>
              <a:gd name="connsiteY10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1168400 w 1360153"/>
              <a:gd name="connsiteY5" fmla="*/ 355600 h 838200"/>
              <a:gd name="connsiteX6" fmla="*/ 1257300 w 1360153"/>
              <a:gd name="connsiteY6" fmla="*/ 215900 h 838200"/>
              <a:gd name="connsiteX7" fmla="*/ 1308100 w 1360153"/>
              <a:gd name="connsiteY7" fmla="*/ 127000 h 838200"/>
              <a:gd name="connsiteX8" fmla="*/ 1320800 w 1360153"/>
              <a:gd name="connsiteY8" fmla="*/ 88900 h 838200"/>
              <a:gd name="connsiteX9" fmla="*/ 1358900 w 1360153"/>
              <a:gd name="connsiteY9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1168400 w 1360153"/>
              <a:gd name="connsiteY4" fmla="*/ 355600 h 838200"/>
              <a:gd name="connsiteX5" fmla="*/ 1257300 w 1360153"/>
              <a:gd name="connsiteY5" fmla="*/ 215900 h 838200"/>
              <a:gd name="connsiteX6" fmla="*/ 1308100 w 1360153"/>
              <a:gd name="connsiteY6" fmla="*/ 127000 h 838200"/>
              <a:gd name="connsiteX7" fmla="*/ 1320800 w 1360153"/>
              <a:gd name="connsiteY7" fmla="*/ 88900 h 838200"/>
              <a:gd name="connsiteX8" fmla="*/ 1358900 w 1360153"/>
              <a:gd name="connsiteY8" fmla="*/ 0 h 838200"/>
              <a:gd name="connsiteX0" fmla="*/ 0 w 1360153"/>
              <a:gd name="connsiteY0" fmla="*/ 838200 h 850804"/>
              <a:gd name="connsiteX1" fmla="*/ 215900 w 1360153"/>
              <a:gd name="connsiteY1" fmla="*/ 825500 h 850804"/>
              <a:gd name="connsiteX2" fmla="*/ 266700 w 1360153"/>
              <a:gd name="connsiteY2" fmla="*/ 812800 h 850804"/>
              <a:gd name="connsiteX3" fmla="*/ 1168400 w 1360153"/>
              <a:gd name="connsiteY3" fmla="*/ 355600 h 850804"/>
              <a:gd name="connsiteX4" fmla="*/ 1257300 w 1360153"/>
              <a:gd name="connsiteY4" fmla="*/ 215900 h 850804"/>
              <a:gd name="connsiteX5" fmla="*/ 1308100 w 1360153"/>
              <a:gd name="connsiteY5" fmla="*/ 127000 h 850804"/>
              <a:gd name="connsiteX6" fmla="*/ 1320800 w 1360153"/>
              <a:gd name="connsiteY6" fmla="*/ 88900 h 850804"/>
              <a:gd name="connsiteX7" fmla="*/ 1358900 w 1360153"/>
              <a:gd name="connsiteY7" fmla="*/ 0 h 850804"/>
              <a:gd name="connsiteX0" fmla="*/ 0 w 1360153"/>
              <a:gd name="connsiteY0" fmla="*/ 838200 h 863781"/>
              <a:gd name="connsiteX1" fmla="*/ 215900 w 1360153"/>
              <a:gd name="connsiteY1" fmla="*/ 825500 h 863781"/>
              <a:gd name="connsiteX2" fmla="*/ 1168400 w 1360153"/>
              <a:gd name="connsiteY2" fmla="*/ 355600 h 863781"/>
              <a:gd name="connsiteX3" fmla="*/ 1257300 w 1360153"/>
              <a:gd name="connsiteY3" fmla="*/ 215900 h 863781"/>
              <a:gd name="connsiteX4" fmla="*/ 1308100 w 1360153"/>
              <a:gd name="connsiteY4" fmla="*/ 127000 h 863781"/>
              <a:gd name="connsiteX5" fmla="*/ 1320800 w 1360153"/>
              <a:gd name="connsiteY5" fmla="*/ 88900 h 863781"/>
              <a:gd name="connsiteX6" fmla="*/ 1358900 w 1360153"/>
              <a:gd name="connsiteY6" fmla="*/ 0 h 863781"/>
              <a:gd name="connsiteX0" fmla="*/ 0 w 1360153"/>
              <a:gd name="connsiteY0" fmla="*/ 838200 h 838200"/>
              <a:gd name="connsiteX1" fmla="*/ 1168400 w 1360153"/>
              <a:gd name="connsiteY1" fmla="*/ 35560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835918 w 1360153"/>
              <a:gd name="connsiteY1" fmla="*/ 559623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08100 w 1358900"/>
              <a:gd name="connsiteY3" fmla="*/ 127000 h 838200"/>
              <a:gd name="connsiteX4" fmla="*/ 1358900 w 1358900"/>
              <a:gd name="connsiteY4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58900 w 1358900"/>
              <a:gd name="connsiteY3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654545 w 1358900"/>
              <a:gd name="connsiteY1" fmla="*/ 390265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706847 w 1358900"/>
              <a:gd name="connsiteY1" fmla="*/ 481435 h 838200"/>
              <a:gd name="connsiteX2" fmla="*/ 1358900 w 1358900"/>
              <a:gd name="connsiteY2" fmla="*/ 0 h 838200"/>
              <a:gd name="connsiteX0" fmla="*/ 0 w 987953"/>
              <a:gd name="connsiteY0" fmla="*/ 931897 h 931897"/>
              <a:gd name="connsiteX1" fmla="*/ 706847 w 987953"/>
              <a:gd name="connsiteY1" fmla="*/ 575132 h 931897"/>
              <a:gd name="connsiteX2" fmla="*/ 987953 w 987953"/>
              <a:gd name="connsiteY2" fmla="*/ 0 h 9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7953" h="931897">
                <a:moveTo>
                  <a:pt x="0" y="931897"/>
                </a:moveTo>
                <a:cubicBezTo>
                  <a:pt x="243417" y="831355"/>
                  <a:pt x="542188" y="730448"/>
                  <a:pt x="706847" y="575132"/>
                </a:cubicBezTo>
                <a:cubicBezTo>
                  <a:pt x="871506" y="419816"/>
                  <a:pt x="878999" y="116588"/>
                  <a:pt x="987953" y="0"/>
                </a:cubicBezTo>
              </a:path>
            </a:pathLst>
          </a:custGeom>
          <a:noFill/>
          <a:ln w="79375">
            <a:solidFill>
              <a:srgbClr val="E84B57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F281CB84-9C9A-47AE-B757-D66132414B71}"/>
              </a:ext>
            </a:extLst>
          </p:cNvPr>
          <p:cNvSpPr/>
          <p:nvPr/>
        </p:nvSpPr>
        <p:spPr>
          <a:xfrm rot="15129971" flipH="1">
            <a:off x="9713673" y="4714437"/>
            <a:ext cx="508188" cy="680902"/>
          </a:xfrm>
          <a:custGeom>
            <a:avLst/>
            <a:gdLst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914400 w 1360153"/>
              <a:gd name="connsiteY8" fmla="*/ 533400 h 838200"/>
              <a:gd name="connsiteX9" fmla="*/ 1054100 w 1360153"/>
              <a:gd name="connsiteY9" fmla="*/ 431800 h 838200"/>
              <a:gd name="connsiteX10" fmla="*/ 1168400 w 1360153"/>
              <a:gd name="connsiteY10" fmla="*/ 355600 h 838200"/>
              <a:gd name="connsiteX11" fmla="*/ 1193800 w 1360153"/>
              <a:gd name="connsiteY11" fmla="*/ 304800 h 838200"/>
              <a:gd name="connsiteX12" fmla="*/ 1257300 w 1360153"/>
              <a:gd name="connsiteY12" fmla="*/ 215900 h 838200"/>
              <a:gd name="connsiteX13" fmla="*/ 1282700 w 1360153"/>
              <a:gd name="connsiteY13" fmla="*/ 165100 h 838200"/>
              <a:gd name="connsiteX14" fmla="*/ 1308100 w 1360153"/>
              <a:gd name="connsiteY14" fmla="*/ 127000 h 838200"/>
              <a:gd name="connsiteX15" fmla="*/ 1320800 w 1360153"/>
              <a:gd name="connsiteY15" fmla="*/ 88900 h 838200"/>
              <a:gd name="connsiteX16" fmla="*/ 1358900 w 1360153"/>
              <a:gd name="connsiteY16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054100 w 1360153"/>
              <a:gd name="connsiteY8" fmla="*/ 431800 h 838200"/>
              <a:gd name="connsiteX9" fmla="*/ 1168400 w 1360153"/>
              <a:gd name="connsiteY9" fmla="*/ 355600 h 838200"/>
              <a:gd name="connsiteX10" fmla="*/ 1193800 w 1360153"/>
              <a:gd name="connsiteY10" fmla="*/ 304800 h 838200"/>
              <a:gd name="connsiteX11" fmla="*/ 1257300 w 1360153"/>
              <a:gd name="connsiteY11" fmla="*/ 215900 h 838200"/>
              <a:gd name="connsiteX12" fmla="*/ 1282700 w 1360153"/>
              <a:gd name="connsiteY12" fmla="*/ 165100 h 838200"/>
              <a:gd name="connsiteX13" fmla="*/ 1308100 w 1360153"/>
              <a:gd name="connsiteY13" fmla="*/ 127000 h 838200"/>
              <a:gd name="connsiteX14" fmla="*/ 1320800 w 1360153"/>
              <a:gd name="connsiteY14" fmla="*/ 88900 h 838200"/>
              <a:gd name="connsiteX15" fmla="*/ 1358900 w 1360153"/>
              <a:gd name="connsiteY15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193800 w 1360153"/>
              <a:gd name="connsiteY9" fmla="*/ 304800 h 838200"/>
              <a:gd name="connsiteX10" fmla="*/ 1257300 w 1360153"/>
              <a:gd name="connsiteY10" fmla="*/ 215900 h 838200"/>
              <a:gd name="connsiteX11" fmla="*/ 1282700 w 1360153"/>
              <a:gd name="connsiteY11" fmla="*/ 165100 h 838200"/>
              <a:gd name="connsiteX12" fmla="*/ 1308100 w 1360153"/>
              <a:gd name="connsiteY12" fmla="*/ 127000 h 838200"/>
              <a:gd name="connsiteX13" fmla="*/ 1320800 w 1360153"/>
              <a:gd name="connsiteY13" fmla="*/ 88900 h 838200"/>
              <a:gd name="connsiteX14" fmla="*/ 1358900 w 1360153"/>
              <a:gd name="connsiteY14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282700 w 1360153"/>
              <a:gd name="connsiteY10" fmla="*/ 165100 h 838200"/>
              <a:gd name="connsiteX11" fmla="*/ 1308100 w 1360153"/>
              <a:gd name="connsiteY11" fmla="*/ 127000 h 838200"/>
              <a:gd name="connsiteX12" fmla="*/ 1320800 w 1360153"/>
              <a:gd name="connsiteY12" fmla="*/ 88900 h 838200"/>
              <a:gd name="connsiteX13" fmla="*/ 1358900 w 1360153"/>
              <a:gd name="connsiteY13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308100 w 1360153"/>
              <a:gd name="connsiteY10" fmla="*/ 127000 h 838200"/>
              <a:gd name="connsiteX11" fmla="*/ 1320800 w 1360153"/>
              <a:gd name="connsiteY11" fmla="*/ 88900 h 838200"/>
              <a:gd name="connsiteX12" fmla="*/ 1358900 w 1360153"/>
              <a:gd name="connsiteY12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1168400 w 1360153"/>
              <a:gd name="connsiteY7" fmla="*/ 355600 h 838200"/>
              <a:gd name="connsiteX8" fmla="*/ 1257300 w 1360153"/>
              <a:gd name="connsiteY8" fmla="*/ 215900 h 838200"/>
              <a:gd name="connsiteX9" fmla="*/ 1308100 w 1360153"/>
              <a:gd name="connsiteY9" fmla="*/ 127000 h 838200"/>
              <a:gd name="connsiteX10" fmla="*/ 1320800 w 1360153"/>
              <a:gd name="connsiteY10" fmla="*/ 88900 h 838200"/>
              <a:gd name="connsiteX11" fmla="*/ 1358900 w 1360153"/>
              <a:gd name="connsiteY11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1168400 w 1360153"/>
              <a:gd name="connsiteY6" fmla="*/ 355600 h 838200"/>
              <a:gd name="connsiteX7" fmla="*/ 1257300 w 1360153"/>
              <a:gd name="connsiteY7" fmla="*/ 215900 h 838200"/>
              <a:gd name="connsiteX8" fmla="*/ 1308100 w 1360153"/>
              <a:gd name="connsiteY8" fmla="*/ 127000 h 838200"/>
              <a:gd name="connsiteX9" fmla="*/ 1320800 w 1360153"/>
              <a:gd name="connsiteY9" fmla="*/ 88900 h 838200"/>
              <a:gd name="connsiteX10" fmla="*/ 1358900 w 1360153"/>
              <a:gd name="connsiteY10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1168400 w 1360153"/>
              <a:gd name="connsiteY5" fmla="*/ 355600 h 838200"/>
              <a:gd name="connsiteX6" fmla="*/ 1257300 w 1360153"/>
              <a:gd name="connsiteY6" fmla="*/ 215900 h 838200"/>
              <a:gd name="connsiteX7" fmla="*/ 1308100 w 1360153"/>
              <a:gd name="connsiteY7" fmla="*/ 127000 h 838200"/>
              <a:gd name="connsiteX8" fmla="*/ 1320800 w 1360153"/>
              <a:gd name="connsiteY8" fmla="*/ 88900 h 838200"/>
              <a:gd name="connsiteX9" fmla="*/ 1358900 w 1360153"/>
              <a:gd name="connsiteY9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1168400 w 1360153"/>
              <a:gd name="connsiteY4" fmla="*/ 355600 h 838200"/>
              <a:gd name="connsiteX5" fmla="*/ 1257300 w 1360153"/>
              <a:gd name="connsiteY5" fmla="*/ 215900 h 838200"/>
              <a:gd name="connsiteX6" fmla="*/ 1308100 w 1360153"/>
              <a:gd name="connsiteY6" fmla="*/ 127000 h 838200"/>
              <a:gd name="connsiteX7" fmla="*/ 1320800 w 1360153"/>
              <a:gd name="connsiteY7" fmla="*/ 88900 h 838200"/>
              <a:gd name="connsiteX8" fmla="*/ 1358900 w 1360153"/>
              <a:gd name="connsiteY8" fmla="*/ 0 h 838200"/>
              <a:gd name="connsiteX0" fmla="*/ 0 w 1360153"/>
              <a:gd name="connsiteY0" fmla="*/ 838200 h 850804"/>
              <a:gd name="connsiteX1" fmla="*/ 215900 w 1360153"/>
              <a:gd name="connsiteY1" fmla="*/ 825500 h 850804"/>
              <a:gd name="connsiteX2" fmla="*/ 266700 w 1360153"/>
              <a:gd name="connsiteY2" fmla="*/ 812800 h 850804"/>
              <a:gd name="connsiteX3" fmla="*/ 1168400 w 1360153"/>
              <a:gd name="connsiteY3" fmla="*/ 355600 h 850804"/>
              <a:gd name="connsiteX4" fmla="*/ 1257300 w 1360153"/>
              <a:gd name="connsiteY4" fmla="*/ 215900 h 850804"/>
              <a:gd name="connsiteX5" fmla="*/ 1308100 w 1360153"/>
              <a:gd name="connsiteY5" fmla="*/ 127000 h 850804"/>
              <a:gd name="connsiteX6" fmla="*/ 1320800 w 1360153"/>
              <a:gd name="connsiteY6" fmla="*/ 88900 h 850804"/>
              <a:gd name="connsiteX7" fmla="*/ 1358900 w 1360153"/>
              <a:gd name="connsiteY7" fmla="*/ 0 h 850804"/>
              <a:gd name="connsiteX0" fmla="*/ 0 w 1360153"/>
              <a:gd name="connsiteY0" fmla="*/ 838200 h 863781"/>
              <a:gd name="connsiteX1" fmla="*/ 215900 w 1360153"/>
              <a:gd name="connsiteY1" fmla="*/ 825500 h 863781"/>
              <a:gd name="connsiteX2" fmla="*/ 1168400 w 1360153"/>
              <a:gd name="connsiteY2" fmla="*/ 355600 h 863781"/>
              <a:gd name="connsiteX3" fmla="*/ 1257300 w 1360153"/>
              <a:gd name="connsiteY3" fmla="*/ 215900 h 863781"/>
              <a:gd name="connsiteX4" fmla="*/ 1308100 w 1360153"/>
              <a:gd name="connsiteY4" fmla="*/ 127000 h 863781"/>
              <a:gd name="connsiteX5" fmla="*/ 1320800 w 1360153"/>
              <a:gd name="connsiteY5" fmla="*/ 88900 h 863781"/>
              <a:gd name="connsiteX6" fmla="*/ 1358900 w 1360153"/>
              <a:gd name="connsiteY6" fmla="*/ 0 h 863781"/>
              <a:gd name="connsiteX0" fmla="*/ 0 w 1360153"/>
              <a:gd name="connsiteY0" fmla="*/ 838200 h 838200"/>
              <a:gd name="connsiteX1" fmla="*/ 1168400 w 1360153"/>
              <a:gd name="connsiteY1" fmla="*/ 35560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835918 w 1360153"/>
              <a:gd name="connsiteY1" fmla="*/ 559623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08100 w 1358900"/>
              <a:gd name="connsiteY3" fmla="*/ 127000 h 838200"/>
              <a:gd name="connsiteX4" fmla="*/ 1358900 w 1358900"/>
              <a:gd name="connsiteY4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58900 w 1358900"/>
              <a:gd name="connsiteY3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654545 w 1358900"/>
              <a:gd name="connsiteY1" fmla="*/ 390265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706847 w 1358900"/>
              <a:gd name="connsiteY1" fmla="*/ 481435 h 838200"/>
              <a:gd name="connsiteX2" fmla="*/ 1358900 w 1358900"/>
              <a:gd name="connsiteY2" fmla="*/ 0 h 838200"/>
              <a:gd name="connsiteX0" fmla="*/ 0 w 987953"/>
              <a:gd name="connsiteY0" fmla="*/ 931897 h 931897"/>
              <a:gd name="connsiteX1" fmla="*/ 706847 w 987953"/>
              <a:gd name="connsiteY1" fmla="*/ 575132 h 931897"/>
              <a:gd name="connsiteX2" fmla="*/ 987953 w 987953"/>
              <a:gd name="connsiteY2" fmla="*/ 0 h 9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7953" h="931897">
                <a:moveTo>
                  <a:pt x="0" y="931897"/>
                </a:moveTo>
                <a:cubicBezTo>
                  <a:pt x="243417" y="831355"/>
                  <a:pt x="542188" y="730448"/>
                  <a:pt x="706847" y="575132"/>
                </a:cubicBezTo>
                <a:cubicBezTo>
                  <a:pt x="871506" y="419816"/>
                  <a:pt x="878999" y="116588"/>
                  <a:pt x="987953" y="0"/>
                </a:cubicBezTo>
              </a:path>
            </a:pathLst>
          </a:custGeom>
          <a:noFill/>
          <a:ln w="66675">
            <a:solidFill>
              <a:schemeClr val="accent4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6" y="1929782"/>
            <a:ext cx="8992424" cy="34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2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319364" y="764846"/>
            <a:ext cx="2956947" cy="2602111"/>
            <a:chOff x="1319364" y="764846"/>
            <a:chExt cx="2956947" cy="260211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4" y="764846"/>
              <a:ext cx="2956947" cy="2602111"/>
            </a:xfrm>
            <a:prstGeom prst="rect">
              <a:avLst/>
            </a:prstGeom>
          </p:spPr>
        </p:pic>
        <p:sp>
          <p:nvSpPr>
            <p:cNvPr id="31" name="TextBox 50"/>
            <p:cNvSpPr txBox="1"/>
            <p:nvPr/>
          </p:nvSpPr>
          <p:spPr>
            <a:xfrm flipH="1">
              <a:off x="2207020" y="1690456"/>
              <a:ext cx="1543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80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pic>
        <p:nvPicPr>
          <p:cNvPr id="11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7D2455D4-104F-49F3-89D5-70E1299E3A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7678" y="1813379"/>
            <a:ext cx="8104958" cy="4449271"/>
          </a:xfrm>
          <a:prstGeom prst="rect">
            <a:avLst/>
          </a:prstGeom>
        </p:spPr>
      </p:pic>
      <p:sp>
        <p:nvSpPr>
          <p:cNvPr id="12" name="矩形 9">
            <a:extLst>
              <a:ext uri="{FF2B5EF4-FFF2-40B4-BE49-F238E27FC236}">
                <a16:creationId xmlns:a16="http://schemas.microsoft.com/office/drawing/2014/main" id="{70C1946F-8FDA-466A-B5DA-2E2147F4B235}"/>
              </a:ext>
            </a:extLst>
          </p:cNvPr>
          <p:cNvSpPr/>
          <p:nvPr/>
        </p:nvSpPr>
        <p:spPr>
          <a:xfrm>
            <a:off x="3599693" y="3208637"/>
            <a:ext cx="6094560" cy="1998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29544">
              <a:lnSpc>
                <a:spcPct val="150000"/>
              </a:lnSpc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SINH HOẠT</a:t>
            </a:r>
          </a:p>
          <a:p>
            <a:pPr algn="ctr" defTabSz="829544">
              <a:lnSpc>
                <a:spcPct val="150000"/>
              </a:lnSpc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lang="vi-VN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ỚI CỜ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99028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任意多边形: 形状 11">
            <a:extLst>
              <a:ext uri="{FF2B5EF4-FFF2-40B4-BE49-F238E27FC236}">
                <a16:creationId xmlns:a16="http://schemas.microsoft.com/office/drawing/2014/main" id="{08F2CC6F-8F4D-41EE-8704-ECF67342EFFB}"/>
              </a:ext>
            </a:extLst>
          </p:cNvPr>
          <p:cNvSpPr/>
          <p:nvPr/>
        </p:nvSpPr>
        <p:spPr>
          <a:xfrm>
            <a:off x="232229" y="231516"/>
            <a:ext cx="11727541" cy="373608"/>
          </a:xfrm>
          <a:custGeom>
            <a:avLst/>
            <a:gdLst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255182 w 5986131"/>
              <a:gd name="connsiteY5" fmla="*/ 414670 h 723014"/>
              <a:gd name="connsiteX6" fmla="*/ 350875 w 5986131"/>
              <a:gd name="connsiteY6" fmla="*/ 340242 h 723014"/>
              <a:gd name="connsiteX7" fmla="*/ 382772 w 5986131"/>
              <a:gd name="connsiteY7" fmla="*/ 329609 h 723014"/>
              <a:gd name="connsiteX8" fmla="*/ 414670 w 5986131"/>
              <a:gd name="connsiteY8" fmla="*/ 308344 h 723014"/>
              <a:gd name="connsiteX9" fmla="*/ 499731 w 5986131"/>
              <a:gd name="connsiteY9" fmla="*/ 287079 h 723014"/>
              <a:gd name="connsiteX10" fmla="*/ 542261 w 5986131"/>
              <a:gd name="connsiteY10" fmla="*/ 276447 h 723014"/>
              <a:gd name="connsiteX11" fmla="*/ 988828 w 5986131"/>
              <a:gd name="connsiteY11" fmla="*/ 287079 h 723014"/>
              <a:gd name="connsiteX12" fmla="*/ 1031358 w 5986131"/>
              <a:gd name="connsiteY12" fmla="*/ 308344 h 723014"/>
              <a:gd name="connsiteX13" fmla="*/ 1116419 w 5986131"/>
              <a:gd name="connsiteY13" fmla="*/ 329609 h 723014"/>
              <a:gd name="connsiteX14" fmla="*/ 1148317 w 5986131"/>
              <a:gd name="connsiteY14" fmla="*/ 340242 h 723014"/>
              <a:gd name="connsiteX15" fmla="*/ 1212112 w 5986131"/>
              <a:gd name="connsiteY15" fmla="*/ 372140 h 723014"/>
              <a:gd name="connsiteX16" fmla="*/ 1222745 w 5986131"/>
              <a:gd name="connsiteY16" fmla="*/ 404037 h 723014"/>
              <a:gd name="connsiteX17" fmla="*/ 1275907 w 5986131"/>
              <a:gd name="connsiteY17" fmla="*/ 467833 h 723014"/>
              <a:gd name="connsiteX18" fmla="*/ 1307805 w 5986131"/>
              <a:gd name="connsiteY18" fmla="*/ 489098 h 723014"/>
              <a:gd name="connsiteX19" fmla="*/ 1318438 w 5986131"/>
              <a:gd name="connsiteY19" fmla="*/ 520995 h 723014"/>
              <a:gd name="connsiteX20" fmla="*/ 1371600 w 5986131"/>
              <a:gd name="connsiteY20" fmla="*/ 552893 h 723014"/>
              <a:gd name="connsiteX21" fmla="*/ 1424763 w 5986131"/>
              <a:gd name="connsiteY21" fmla="*/ 584791 h 723014"/>
              <a:gd name="connsiteX22" fmla="*/ 1786270 w 5986131"/>
              <a:gd name="connsiteY22" fmla="*/ 552893 h 723014"/>
              <a:gd name="connsiteX23" fmla="*/ 1913861 w 5986131"/>
              <a:gd name="connsiteY23" fmla="*/ 478465 h 723014"/>
              <a:gd name="connsiteX24" fmla="*/ 1945758 w 5986131"/>
              <a:gd name="connsiteY24" fmla="*/ 467833 h 723014"/>
              <a:gd name="connsiteX25" fmla="*/ 2009554 w 5986131"/>
              <a:gd name="connsiteY25" fmla="*/ 435935 h 723014"/>
              <a:gd name="connsiteX26" fmla="*/ 2147777 w 5986131"/>
              <a:gd name="connsiteY26" fmla="*/ 350874 h 723014"/>
              <a:gd name="connsiteX27" fmla="*/ 2169042 w 5986131"/>
              <a:gd name="connsiteY27" fmla="*/ 308344 h 723014"/>
              <a:gd name="connsiteX28" fmla="*/ 2243470 w 5986131"/>
              <a:gd name="connsiteY28" fmla="*/ 255181 h 723014"/>
              <a:gd name="connsiteX29" fmla="*/ 2264735 w 5986131"/>
              <a:gd name="connsiteY29" fmla="*/ 223284 h 723014"/>
              <a:gd name="connsiteX30" fmla="*/ 2328531 w 5986131"/>
              <a:gd name="connsiteY30" fmla="*/ 202019 h 723014"/>
              <a:gd name="connsiteX31" fmla="*/ 2466754 w 5986131"/>
              <a:gd name="connsiteY31" fmla="*/ 180754 h 723014"/>
              <a:gd name="connsiteX32" fmla="*/ 2732568 w 5986131"/>
              <a:gd name="connsiteY32" fmla="*/ 191386 h 723014"/>
              <a:gd name="connsiteX33" fmla="*/ 2796363 w 5986131"/>
              <a:gd name="connsiteY33" fmla="*/ 244549 h 723014"/>
              <a:gd name="connsiteX34" fmla="*/ 2838893 w 5986131"/>
              <a:gd name="connsiteY34" fmla="*/ 265814 h 723014"/>
              <a:gd name="connsiteX35" fmla="*/ 2913321 w 5986131"/>
              <a:gd name="connsiteY35" fmla="*/ 350874 h 723014"/>
              <a:gd name="connsiteX36" fmla="*/ 2945219 w 5986131"/>
              <a:gd name="connsiteY36" fmla="*/ 372140 h 723014"/>
              <a:gd name="connsiteX37" fmla="*/ 2998382 w 5986131"/>
              <a:gd name="connsiteY37" fmla="*/ 414670 h 723014"/>
              <a:gd name="connsiteX38" fmla="*/ 3030279 w 5986131"/>
              <a:gd name="connsiteY38" fmla="*/ 435935 h 723014"/>
              <a:gd name="connsiteX39" fmla="*/ 3147238 w 5986131"/>
              <a:gd name="connsiteY39" fmla="*/ 467833 h 723014"/>
              <a:gd name="connsiteX40" fmla="*/ 3211033 w 5986131"/>
              <a:gd name="connsiteY40" fmla="*/ 478465 h 723014"/>
              <a:gd name="connsiteX41" fmla="*/ 3285461 w 5986131"/>
              <a:gd name="connsiteY41" fmla="*/ 499730 h 723014"/>
              <a:gd name="connsiteX42" fmla="*/ 3327991 w 5986131"/>
              <a:gd name="connsiteY42" fmla="*/ 510363 h 723014"/>
              <a:gd name="connsiteX43" fmla="*/ 3678865 w 5986131"/>
              <a:gd name="connsiteY43" fmla="*/ 499730 h 723014"/>
              <a:gd name="connsiteX44" fmla="*/ 3732028 w 5986131"/>
              <a:gd name="connsiteY44" fmla="*/ 489098 h 723014"/>
              <a:gd name="connsiteX45" fmla="*/ 3763926 w 5986131"/>
              <a:gd name="connsiteY45" fmla="*/ 457200 h 723014"/>
              <a:gd name="connsiteX46" fmla="*/ 3817089 w 5986131"/>
              <a:gd name="connsiteY46" fmla="*/ 446567 h 723014"/>
              <a:gd name="connsiteX47" fmla="*/ 3848986 w 5986131"/>
              <a:gd name="connsiteY47" fmla="*/ 435935 h 723014"/>
              <a:gd name="connsiteX48" fmla="*/ 4019107 w 5986131"/>
              <a:gd name="connsiteY48" fmla="*/ 329609 h 723014"/>
              <a:gd name="connsiteX49" fmla="*/ 4072270 w 5986131"/>
              <a:gd name="connsiteY49" fmla="*/ 297712 h 723014"/>
              <a:gd name="connsiteX50" fmla="*/ 4136065 w 5986131"/>
              <a:gd name="connsiteY50" fmla="*/ 233916 h 723014"/>
              <a:gd name="connsiteX51" fmla="*/ 4210493 w 5986131"/>
              <a:gd name="connsiteY51" fmla="*/ 191386 h 723014"/>
              <a:gd name="connsiteX52" fmla="*/ 4242391 w 5986131"/>
              <a:gd name="connsiteY52" fmla="*/ 170121 h 723014"/>
              <a:gd name="connsiteX53" fmla="*/ 4284921 w 5986131"/>
              <a:gd name="connsiteY53" fmla="*/ 138223 h 723014"/>
              <a:gd name="connsiteX54" fmla="*/ 4316819 w 5986131"/>
              <a:gd name="connsiteY54" fmla="*/ 127591 h 723014"/>
              <a:gd name="connsiteX55" fmla="*/ 4444410 w 5986131"/>
              <a:gd name="connsiteY55" fmla="*/ 53163 h 723014"/>
              <a:gd name="connsiteX56" fmla="*/ 4476307 w 5986131"/>
              <a:gd name="connsiteY56" fmla="*/ 42530 h 723014"/>
              <a:gd name="connsiteX57" fmla="*/ 4550735 w 5986131"/>
              <a:gd name="connsiteY57" fmla="*/ 10633 h 723014"/>
              <a:gd name="connsiteX58" fmla="*/ 4603898 w 5986131"/>
              <a:gd name="connsiteY58" fmla="*/ 0 h 723014"/>
              <a:gd name="connsiteX59" fmla="*/ 4805917 w 5986131"/>
              <a:gd name="connsiteY59" fmla="*/ 10633 h 723014"/>
              <a:gd name="connsiteX60" fmla="*/ 4890977 w 5986131"/>
              <a:gd name="connsiteY60" fmla="*/ 53163 h 723014"/>
              <a:gd name="connsiteX61" fmla="*/ 4922875 w 5986131"/>
              <a:gd name="connsiteY61" fmla="*/ 63795 h 723014"/>
              <a:gd name="connsiteX62" fmla="*/ 4986670 w 5986131"/>
              <a:gd name="connsiteY62" fmla="*/ 106326 h 723014"/>
              <a:gd name="connsiteX63" fmla="*/ 5103628 w 5986131"/>
              <a:gd name="connsiteY63" fmla="*/ 170121 h 723014"/>
              <a:gd name="connsiteX64" fmla="*/ 5178056 w 5986131"/>
              <a:gd name="connsiteY64" fmla="*/ 191386 h 723014"/>
              <a:gd name="connsiteX65" fmla="*/ 5220586 w 5986131"/>
              <a:gd name="connsiteY65" fmla="*/ 202019 h 723014"/>
              <a:gd name="connsiteX66" fmla="*/ 5295014 w 5986131"/>
              <a:gd name="connsiteY66" fmla="*/ 223284 h 723014"/>
              <a:gd name="connsiteX67" fmla="*/ 5550196 w 5986131"/>
              <a:gd name="connsiteY67" fmla="*/ 191386 h 723014"/>
              <a:gd name="connsiteX68" fmla="*/ 5635256 w 5986131"/>
              <a:gd name="connsiteY68" fmla="*/ 170121 h 723014"/>
              <a:gd name="connsiteX69" fmla="*/ 5677786 w 5986131"/>
              <a:gd name="connsiteY69" fmla="*/ 159488 h 723014"/>
              <a:gd name="connsiteX70" fmla="*/ 5752214 w 5986131"/>
              <a:gd name="connsiteY70" fmla="*/ 138223 h 723014"/>
              <a:gd name="connsiteX71" fmla="*/ 5784112 w 5986131"/>
              <a:gd name="connsiteY71" fmla="*/ 106326 h 723014"/>
              <a:gd name="connsiteX72" fmla="*/ 5858540 w 5986131"/>
              <a:gd name="connsiteY72" fmla="*/ 95693 h 723014"/>
              <a:gd name="connsiteX73" fmla="*/ 5986131 w 5986131"/>
              <a:gd name="connsiteY73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255182 w 5986131"/>
              <a:gd name="connsiteY5" fmla="*/ 414670 h 723014"/>
              <a:gd name="connsiteX6" fmla="*/ 350875 w 5986131"/>
              <a:gd name="connsiteY6" fmla="*/ 340242 h 723014"/>
              <a:gd name="connsiteX7" fmla="*/ 382772 w 5986131"/>
              <a:gd name="connsiteY7" fmla="*/ 329609 h 723014"/>
              <a:gd name="connsiteX8" fmla="*/ 414670 w 5986131"/>
              <a:gd name="connsiteY8" fmla="*/ 308344 h 723014"/>
              <a:gd name="connsiteX9" fmla="*/ 499731 w 5986131"/>
              <a:gd name="connsiteY9" fmla="*/ 287079 h 723014"/>
              <a:gd name="connsiteX10" fmla="*/ 542261 w 5986131"/>
              <a:gd name="connsiteY10" fmla="*/ 276447 h 723014"/>
              <a:gd name="connsiteX11" fmla="*/ 988828 w 5986131"/>
              <a:gd name="connsiteY11" fmla="*/ 287079 h 723014"/>
              <a:gd name="connsiteX12" fmla="*/ 1031358 w 5986131"/>
              <a:gd name="connsiteY12" fmla="*/ 308344 h 723014"/>
              <a:gd name="connsiteX13" fmla="*/ 1116419 w 5986131"/>
              <a:gd name="connsiteY13" fmla="*/ 329609 h 723014"/>
              <a:gd name="connsiteX14" fmla="*/ 1212112 w 5986131"/>
              <a:gd name="connsiteY14" fmla="*/ 372140 h 723014"/>
              <a:gd name="connsiteX15" fmla="*/ 1222745 w 5986131"/>
              <a:gd name="connsiteY15" fmla="*/ 404037 h 723014"/>
              <a:gd name="connsiteX16" fmla="*/ 1275907 w 5986131"/>
              <a:gd name="connsiteY16" fmla="*/ 467833 h 723014"/>
              <a:gd name="connsiteX17" fmla="*/ 1307805 w 5986131"/>
              <a:gd name="connsiteY17" fmla="*/ 489098 h 723014"/>
              <a:gd name="connsiteX18" fmla="*/ 1318438 w 5986131"/>
              <a:gd name="connsiteY18" fmla="*/ 520995 h 723014"/>
              <a:gd name="connsiteX19" fmla="*/ 1371600 w 5986131"/>
              <a:gd name="connsiteY19" fmla="*/ 552893 h 723014"/>
              <a:gd name="connsiteX20" fmla="*/ 1424763 w 5986131"/>
              <a:gd name="connsiteY20" fmla="*/ 584791 h 723014"/>
              <a:gd name="connsiteX21" fmla="*/ 1786270 w 5986131"/>
              <a:gd name="connsiteY21" fmla="*/ 552893 h 723014"/>
              <a:gd name="connsiteX22" fmla="*/ 1913861 w 5986131"/>
              <a:gd name="connsiteY22" fmla="*/ 478465 h 723014"/>
              <a:gd name="connsiteX23" fmla="*/ 1945758 w 5986131"/>
              <a:gd name="connsiteY23" fmla="*/ 467833 h 723014"/>
              <a:gd name="connsiteX24" fmla="*/ 2009554 w 5986131"/>
              <a:gd name="connsiteY24" fmla="*/ 435935 h 723014"/>
              <a:gd name="connsiteX25" fmla="*/ 2147777 w 5986131"/>
              <a:gd name="connsiteY25" fmla="*/ 350874 h 723014"/>
              <a:gd name="connsiteX26" fmla="*/ 2169042 w 5986131"/>
              <a:gd name="connsiteY26" fmla="*/ 308344 h 723014"/>
              <a:gd name="connsiteX27" fmla="*/ 2243470 w 5986131"/>
              <a:gd name="connsiteY27" fmla="*/ 255181 h 723014"/>
              <a:gd name="connsiteX28" fmla="*/ 2264735 w 5986131"/>
              <a:gd name="connsiteY28" fmla="*/ 223284 h 723014"/>
              <a:gd name="connsiteX29" fmla="*/ 2328531 w 5986131"/>
              <a:gd name="connsiteY29" fmla="*/ 202019 h 723014"/>
              <a:gd name="connsiteX30" fmla="*/ 2466754 w 5986131"/>
              <a:gd name="connsiteY30" fmla="*/ 180754 h 723014"/>
              <a:gd name="connsiteX31" fmla="*/ 2732568 w 5986131"/>
              <a:gd name="connsiteY31" fmla="*/ 191386 h 723014"/>
              <a:gd name="connsiteX32" fmla="*/ 2796363 w 5986131"/>
              <a:gd name="connsiteY32" fmla="*/ 244549 h 723014"/>
              <a:gd name="connsiteX33" fmla="*/ 2838893 w 5986131"/>
              <a:gd name="connsiteY33" fmla="*/ 265814 h 723014"/>
              <a:gd name="connsiteX34" fmla="*/ 2913321 w 5986131"/>
              <a:gd name="connsiteY34" fmla="*/ 350874 h 723014"/>
              <a:gd name="connsiteX35" fmla="*/ 2945219 w 5986131"/>
              <a:gd name="connsiteY35" fmla="*/ 372140 h 723014"/>
              <a:gd name="connsiteX36" fmla="*/ 2998382 w 5986131"/>
              <a:gd name="connsiteY36" fmla="*/ 414670 h 723014"/>
              <a:gd name="connsiteX37" fmla="*/ 3030279 w 5986131"/>
              <a:gd name="connsiteY37" fmla="*/ 435935 h 723014"/>
              <a:gd name="connsiteX38" fmla="*/ 3147238 w 5986131"/>
              <a:gd name="connsiteY38" fmla="*/ 467833 h 723014"/>
              <a:gd name="connsiteX39" fmla="*/ 3211033 w 5986131"/>
              <a:gd name="connsiteY39" fmla="*/ 478465 h 723014"/>
              <a:gd name="connsiteX40" fmla="*/ 3285461 w 5986131"/>
              <a:gd name="connsiteY40" fmla="*/ 499730 h 723014"/>
              <a:gd name="connsiteX41" fmla="*/ 3327991 w 5986131"/>
              <a:gd name="connsiteY41" fmla="*/ 510363 h 723014"/>
              <a:gd name="connsiteX42" fmla="*/ 3678865 w 5986131"/>
              <a:gd name="connsiteY42" fmla="*/ 499730 h 723014"/>
              <a:gd name="connsiteX43" fmla="*/ 3732028 w 5986131"/>
              <a:gd name="connsiteY43" fmla="*/ 489098 h 723014"/>
              <a:gd name="connsiteX44" fmla="*/ 3763926 w 5986131"/>
              <a:gd name="connsiteY44" fmla="*/ 457200 h 723014"/>
              <a:gd name="connsiteX45" fmla="*/ 3817089 w 5986131"/>
              <a:gd name="connsiteY45" fmla="*/ 446567 h 723014"/>
              <a:gd name="connsiteX46" fmla="*/ 3848986 w 5986131"/>
              <a:gd name="connsiteY46" fmla="*/ 435935 h 723014"/>
              <a:gd name="connsiteX47" fmla="*/ 4019107 w 5986131"/>
              <a:gd name="connsiteY47" fmla="*/ 329609 h 723014"/>
              <a:gd name="connsiteX48" fmla="*/ 4072270 w 5986131"/>
              <a:gd name="connsiteY48" fmla="*/ 297712 h 723014"/>
              <a:gd name="connsiteX49" fmla="*/ 4136065 w 5986131"/>
              <a:gd name="connsiteY49" fmla="*/ 233916 h 723014"/>
              <a:gd name="connsiteX50" fmla="*/ 4210493 w 5986131"/>
              <a:gd name="connsiteY50" fmla="*/ 191386 h 723014"/>
              <a:gd name="connsiteX51" fmla="*/ 4242391 w 5986131"/>
              <a:gd name="connsiteY51" fmla="*/ 170121 h 723014"/>
              <a:gd name="connsiteX52" fmla="*/ 4284921 w 5986131"/>
              <a:gd name="connsiteY52" fmla="*/ 138223 h 723014"/>
              <a:gd name="connsiteX53" fmla="*/ 4316819 w 5986131"/>
              <a:gd name="connsiteY53" fmla="*/ 127591 h 723014"/>
              <a:gd name="connsiteX54" fmla="*/ 4444410 w 5986131"/>
              <a:gd name="connsiteY54" fmla="*/ 53163 h 723014"/>
              <a:gd name="connsiteX55" fmla="*/ 4476307 w 5986131"/>
              <a:gd name="connsiteY55" fmla="*/ 42530 h 723014"/>
              <a:gd name="connsiteX56" fmla="*/ 4550735 w 5986131"/>
              <a:gd name="connsiteY56" fmla="*/ 10633 h 723014"/>
              <a:gd name="connsiteX57" fmla="*/ 4603898 w 5986131"/>
              <a:gd name="connsiteY57" fmla="*/ 0 h 723014"/>
              <a:gd name="connsiteX58" fmla="*/ 4805917 w 5986131"/>
              <a:gd name="connsiteY58" fmla="*/ 10633 h 723014"/>
              <a:gd name="connsiteX59" fmla="*/ 4890977 w 5986131"/>
              <a:gd name="connsiteY59" fmla="*/ 53163 h 723014"/>
              <a:gd name="connsiteX60" fmla="*/ 4922875 w 5986131"/>
              <a:gd name="connsiteY60" fmla="*/ 63795 h 723014"/>
              <a:gd name="connsiteX61" fmla="*/ 4986670 w 5986131"/>
              <a:gd name="connsiteY61" fmla="*/ 106326 h 723014"/>
              <a:gd name="connsiteX62" fmla="*/ 5103628 w 5986131"/>
              <a:gd name="connsiteY62" fmla="*/ 170121 h 723014"/>
              <a:gd name="connsiteX63" fmla="*/ 5178056 w 5986131"/>
              <a:gd name="connsiteY63" fmla="*/ 191386 h 723014"/>
              <a:gd name="connsiteX64" fmla="*/ 5220586 w 5986131"/>
              <a:gd name="connsiteY64" fmla="*/ 202019 h 723014"/>
              <a:gd name="connsiteX65" fmla="*/ 5295014 w 5986131"/>
              <a:gd name="connsiteY65" fmla="*/ 223284 h 723014"/>
              <a:gd name="connsiteX66" fmla="*/ 5550196 w 5986131"/>
              <a:gd name="connsiteY66" fmla="*/ 191386 h 723014"/>
              <a:gd name="connsiteX67" fmla="*/ 5635256 w 5986131"/>
              <a:gd name="connsiteY67" fmla="*/ 170121 h 723014"/>
              <a:gd name="connsiteX68" fmla="*/ 5677786 w 5986131"/>
              <a:gd name="connsiteY68" fmla="*/ 159488 h 723014"/>
              <a:gd name="connsiteX69" fmla="*/ 5752214 w 5986131"/>
              <a:gd name="connsiteY69" fmla="*/ 138223 h 723014"/>
              <a:gd name="connsiteX70" fmla="*/ 5784112 w 5986131"/>
              <a:gd name="connsiteY70" fmla="*/ 106326 h 723014"/>
              <a:gd name="connsiteX71" fmla="*/ 5858540 w 5986131"/>
              <a:gd name="connsiteY71" fmla="*/ 95693 h 723014"/>
              <a:gd name="connsiteX72" fmla="*/ 5986131 w 5986131"/>
              <a:gd name="connsiteY72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255182 w 5986131"/>
              <a:gd name="connsiteY5" fmla="*/ 414670 h 723014"/>
              <a:gd name="connsiteX6" fmla="*/ 350875 w 5986131"/>
              <a:gd name="connsiteY6" fmla="*/ 340242 h 723014"/>
              <a:gd name="connsiteX7" fmla="*/ 382772 w 5986131"/>
              <a:gd name="connsiteY7" fmla="*/ 329609 h 723014"/>
              <a:gd name="connsiteX8" fmla="*/ 414670 w 5986131"/>
              <a:gd name="connsiteY8" fmla="*/ 308344 h 723014"/>
              <a:gd name="connsiteX9" fmla="*/ 499731 w 5986131"/>
              <a:gd name="connsiteY9" fmla="*/ 287079 h 723014"/>
              <a:gd name="connsiteX10" fmla="*/ 542261 w 5986131"/>
              <a:gd name="connsiteY10" fmla="*/ 276447 h 723014"/>
              <a:gd name="connsiteX11" fmla="*/ 988828 w 5986131"/>
              <a:gd name="connsiteY11" fmla="*/ 287079 h 723014"/>
              <a:gd name="connsiteX12" fmla="*/ 1031358 w 5986131"/>
              <a:gd name="connsiteY12" fmla="*/ 308344 h 723014"/>
              <a:gd name="connsiteX13" fmla="*/ 1212112 w 5986131"/>
              <a:gd name="connsiteY13" fmla="*/ 372140 h 723014"/>
              <a:gd name="connsiteX14" fmla="*/ 1222745 w 5986131"/>
              <a:gd name="connsiteY14" fmla="*/ 404037 h 723014"/>
              <a:gd name="connsiteX15" fmla="*/ 1275907 w 5986131"/>
              <a:gd name="connsiteY15" fmla="*/ 467833 h 723014"/>
              <a:gd name="connsiteX16" fmla="*/ 1307805 w 5986131"/>
              <a:gd name="connsiteY16" fmla="*/ 489098 h 723014"/>
              <a:gd name="connsiteX17" fmla="*/ 1318438 w 5986131"/>
              <a:gd name="connsiteY17" fmla="*/ 520995 h 723014"/>
              <a:gd name="connsiteX18" fmla="*/ 1371600 w 5986131"/>
              <a:gd name="connsiteY18" fmla="*/ 552893 h 723014"/>
              <a:gd name="connsiteX19" fmla="*/ 1424763 w 5986131"/>
              <a:gd name="connsiteY19" fmla="*/ 584791 h 723014"/>
              <a:gd name="connsiteX20" fmla="*/ 1786270 w 5986131"/>
              <a:gd name="connsiteY20" fmla="*/ 552893 h 723014"/>
              <a:gd name="connsiteX21" fmla="*/ 1913861 w 5986131"/>
              <a:gd name="connsiteY21" fmla="*/ 478465 h 723014"/>
              <a:gd name="connsiteX22" fmla="*/ 1945758 w 5986131"/>
              <a:gd name="connsiteY22" fmla="*/ 467833 h 723014"/>
              <a:gd name="connsiteX23" fmla="*/ 2009554 w 5986131"/>
              <a:gd name="connsiteY23" fmla="*/ 435935 h 723014"/>
              <a:gd name="connsiteX24" fmla="*/ 2147777 w 5986131"/>
              <a:gd name="connsiteY24" fmla="*/ 350874 h 723014"/>
              <a:gd name="connsiteX25" fmla="*/ 2169042 w 5986131"/>
              <a:gd name="connsiteY25" fmla="*/ 308344 h 723014"/>
              <a:gd name="connsiteX26" fmla="*/ 2243470 w 5986131"/>
              <a:gd name="connsiteY26" fmla="*/ 255181 h 723014"/>
              <a:gd name="connsiteX27" fmla="*/ 2264735 w 5986131"/>
              <a:gd name="connsiteY27" fmla="*/ 223284 h 723014"/>
              <a:gd name="connsiteX28" fmla="*/ 2328531 w 5986131"/>
              <a:gd name="connsiteY28" fmla="*/ 202019 h 723014"/>
              <a:gd name="connsiteX29" fmla="*/ 2466754 w 5986131"/>
              <a:gd name="connsiteY29" fmla="*/ 180754 h 723014"/>
              <a:gd name="connsiteX30" fmla="*/ 2732568 w 5986131"/>
              <a:gd name="connsiteY30" fmla="*/ 191386 h 723014"/>
              <a:gd name="connsiteX31" fmla="*/ 2796363 w 5986131"/>
              <a:gd name="connsiteY31" fmla="*/ 244549 h 723014"/>
              <a:gd name="connsiteX32" fmla="*/ 2838893 w 5986131"/>
              <a:gd name="connsiteY32" fmla="*/ 265814 h 723014"/>
              <a:gd name="connsiteX33" fmla="*/ 2913321 w 5986131"/>
              <a:gd name="connsiteY33" fmla="*/ 350874 h 723014"/>
              <a:gd name="connsiteX34" fmla="*/ 2945219 w 5986131"/>
              <a:gd name="connsiteY34" fmla="*/ 372140 h 723014"/>
              <a:gd name="connsiteX35" fmla="*/ 2998382 w 5986131"/>
              <a:gd name="connsiteY35" fmla="*/ 414670 h 723014"/>
              <a:gd name="connsiteX36" fmla="*/ 3030279 w 5986131"/>
              <a:gd name="connsiteY36" fmla="*/ 435935 h 723014"/>
              <a:gd name="connsiteX37" fmla="*/ 3147238 w 5986131"/>
              <a:gd name="connsiteY37" fmla="*/ 467833 h 723014"/>
              <a:gd name="connsiteX38" fmla="*/ 3211033 w 5986131"/>
              <a:gd name="connsiteY38" fmla="*/ 478465 h 723014"/>
              <a:gd name="connsiteX39" fmla="*/ 3285461 w 5986131"/>
              <a:gd name="connsiteY39" fmla="*/ 499730 h 723014"/>
              <a:gd name="connsiteX40" fmla="*/ 3327991 w 5986131"/>
              <a:gd name="connsiteY40" fmla="*/ 510363 h 723014"/>
              <a:gd name="connsiteX41" fmla="*/ 3678865 w 5986131"/>
              <a:gd name="connsiteY41" fmla="*/ 499730 h 723014"/>
              <a:gd name="connsiteX42" fmla="*/ 3732028 w 5986131"/>
              <a:gd name="connsiteY42" fmla="*/ 489098 h 723014"/>
              <a:gd name="connsiteX43" fmla="*/ 3763926 w 5986131"/>
              <a:gd name="connsiteY43" fmla="*/ 457200 h 723014"/>
              <a:gd name="connsiteX44" fmla="*/ 3817089 w 5986131"/>
              <a:gd name="connsiteY44" fmla="*/ 446567 h 723014"/>
              <a:gd name="connsiteX45" fmla="*/ 3848986 w 5986131"/>
              <a:gd name="connsiteY45" fmla="*/ 435935 h 723014"/>
              <a:gd name="connsiteX46" fmla="*/ 4019107 w 5986131"/>
              <a:gd name="connsiteY46" fmla="*/ 329609 h 723014"/>
              <a:gd name="connsiteX47" fmla="*/ 4072270 w 5986131"/>
              <a:gd name="connsiteY47" fmla="*/ 297712 h 723014"/>
              <a:gd name="connsiteX48" fmla="*/ 4136065 w 5986131"/>
              <a:gd name="connsiteY48" fmla="*/ 233916 h 723014"/>
              <a:gd name="connsiteX49" fmla="*/ 4210493 w 5986131"/>
              <a:gd name="connsiteY49" fmla="*/ 191386 h 723014"/>
              <a:gd name="connsiteX50" fmla="*/ 4242391 w 5986131"/>
              <a:gd name="connsiteY50" fmla="*/ 170121 h 723014"/>
              <a:gd name="connsiteX51" fmla="*/ 4284921 w 5986131"/>
              <a:gd name="connsiteY51" fmla="*/ 138223 h 723014"/>
              <a:gd name="connsiteX52" fmla="*/ 4316819 w 5986131"/>
              <a:gd name="connsiteY52" fmla="*/ 127591 h 723014"/>
              <a:gd name="connsiteX53" fmla="*/ 4444410 w 5986131"/>
              <a:gd name="connsiteY53" fmla="*/ 53163 h 723014"/>
              <a:gd name="connsiteX54" fmla="*/ 4476307 w 5986131"/>
              <a:gd name="connsiteY54" fmla="*/ 42530 h 723014"/>
              <a:gd name="connsiteX55" fmla="*/ 4550735 w 5986131"/>
              <a:gd name="connsiteY55" fmla="*/ 10633 h 723014"/>
              <a:gd name="connsiteX56" fmla="*/ 4603898 w 5986131"/>
              <a:gd name="connsiteY56" fmla="*/ 0 h 723014"/>
              <a:gd name="connsiteX57" fmla="*/ 4805917 w 5986131"/>
              <a:gd name="connsiteY57" fmla="*/ 10633 h 723014"/>
              <a:gd name="connsiteX58" fmla="*/ 4890977 w 5986131"/>
              <a:gd name="connsiteY58" fmla="*/ 53163 h 723014"/>
              <a:gd name="connsiteX59" fmla="*/ 4922875 w 5986131"/>
              <a:gd name="connsiteY59" fmla="*/ 63795 h 723014"/>
              <a:gd name="connsiteX60" fmla="*/ 4986670 w 5986131"/>
              <a:gd name="connsiteY60" fmla="*/ 106326 h 723014"/>
              <a:gd name="connsiteX61" fmla="*/ 5103628 w 5986131"/>
              <a:gd name="connsiteY61" fmla="*/ 170121 h 723014"/>
              <a:gd name="connsiteX62" fmla="*/ 5178056 w 5986131"/>
              <a:gd name="connsiteY62" fmla="*/ 191386 h 723014"/>
              <a:gd name="connsiteX63" fmla="*/ 5220586 w 5986131"/>
              <a:gd name="connsiteY63" fmla="*/ 202019 h 723014"/>
              <a:gd name="connsiteX64" fmla="*/ 5295014 w 5986131"/>
              <a:gd name="connsiteY64" fmla="*/ 223284 h 723014"/>
              <a:gd name="connsiteX65" fmla="*/ 5550196 w 5986131"/>
              <a:gd name="connsiteY65" fmla="*/ 191386 h 723014"/>
              <a:gd name="connsiteX66" fmla="*/ 5635256 w 5986131"/>
              <a:gd name="connsiteY66" fmla="*/ 170121 h 723014"/>
              <a:gd name="connsiteX67" fmla="*/ 5677786 w 5986131"/>
              <a:gd name="connsiteY67" fmla="*/ 159488 h 723014"/>
              <a:gd name="connsiteX68" fmla="*/ 5752214 w 5986131"/>
              <a:gd name="connsiteY68" fmla="*/ 138223 h 723014"/>
              <a:gd name="connsiteX69" fmla="*/ 5784112 w 5986131"/>
              <a:gd name="connsiteY69" fmla="*/ 106326 h 723014"/>
              <a:gd name="connsiteX70" fmla="*/ 5858540 w 5986131"/>
              <a:gd name="connsiteY70" fmla="*/ 95693 h 723014"/>
              <a:gd name="connsiteX71" fmla="*/ 5986131 w 5986131"/>
              <a:gd name="connsiteY71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255182 w 5986131"/>
              <a:gd name="connsiteY5" fmla="*/ 414670 h 723014"/>
              <a:gd name="connsiteX6" fmla="*/ 350875 w 5986131"/>
              <a:gd name="connsiteY6" fmla="*/ 340242 h 723014"/>
              <a:gd name="connsiteX7" fmla="*/ 382772 w 5986131"/>
              <a:gd name="connsiteY7" fmla="*/ 329609 h 723014"/>
              <a:gd name="connsiteX8" fmla="*/ 414670 w 5986131"/>
              <a:gd name="connsiteY8" fmla="*/ 308344 h 723014"/>
              <a:gd name="connsiteX9" fmla="*/ 499731 w 5986131"/>
              <a:gd name="connsiteY9" fmla="*/ 287079 h 723014"/>
              <a:gd name="connsiteX10" fmla="*/ 542261 w 5986131"/>
              <a:gd name="connsiteY10" fmla="*/ 276447 h 723014"/>
              <a:gd name="connsiteX11" fmla="*/ 988828 w 5986131"/>
              <a:gd name="connsiteY11" fmla="*/ 287079 h 723014"/>
              <a:gd name="connsiteX12" fmla="*/ 1212112 w 5986131"/>
              <a:gd name="connsiteY12" fmla="*/ 372140 h 723014"/>
              <a:gd name="connsiteX13" fmla="*/ 1222745 w 5986131"/>
              <a:gd name="connsiteY13" fmla="*/ 404037 h 723014"/>
              <a:gd name="connsiteX14" fmla="*/ 1275907 w 5986131"/>
              <a:gd name="connsiteY14" fmla="*/ 467833 h 723014"/>
              <a:gd name="connsiteX15" fmla="*/ 1307805 w 5986131"/>
              <a:gd name="connsiteY15" fmla="*/ 489098 h 723014"/>
              <a:gd name="connsiteX16" fmla="*/ 1318438 w 5986131"/>
              <a:gd name="connsiteY16" fmla="*/ 520995 h 723014"/>
              <a:gd name="connsiteX17" fmla="*/ 1371600 w 5986131"/>
              <a:gd name="connsiteY17" fmla="*/ 552893 h 723014"/>
              <a:gd name="connsiteX18" fmla="*/ 1424763 w 5986131"/>
              <a:gd name="connsiteY18" fmla="*/ 584791 h 723014"/>
              <a:gd name="connsiteX19" fmla="*/ 1786270 w 5986131"/>
              <a:gd name="connsiteY19" fmla="*/ 552893 h 723014"/>
              <a:gd name="connsiteX20" fmla="*/ 1913861 w 5986131"/>
              <a:gd name="connsiteY20" fmla="*/ 478465 h 723014"/>
              <a:gd name="connsiteX21" fmla="*/ 1945758 w 5986131"/>
              <a:gd name="connsiteY21" fmla="*/ 467833 h 723014"/>
              <a:gd name="connsiteX22" fmla="*/ 2009554 w 5986131"/>
              <a:gd name="connsiteY22" fmla="*/ 435935 h 723014"/>
              <a:gd name="connsiteX23" fmla="*/ 2147777 w 5986131"/>
              <a:gd name="connsiteY23" fmla="*/ 350874 h 723014"/>
              <a:gd name="connsiteX24" fmla="*/ 2169042 w 5986131"/>
              <a:gd name="connsiteY24" fmla="*/ 308344 h 723014"/>
              <a:gd name="connsiteX25" fmla="*/ 2243470 w 5986131"/>
              <a:gd name="connsiteY25" fmla="*/ 255181 h 723014"/>
              <a:gd name="connsiteX26" fmla="*/ 2264735 w 5986131"/>
              <a:gd name="connsiteY26" fmla="*/ 223284 h 723014"/>
              <a:gd name="connsiteX27" fmla="*/ 2328531 w 5986131"/>
              <a:gd name="connsiteY27" fmla="*/ 202019 h 723014"/>
              <a:gd name="connsiteX28" fmla="*/ 2466754 w 5986131"/>
              <a:gd name="connsiteY28" fmla="*/ 180754 h 723014"/>
              <a:gd name="connsiteX29" fmla="*/ 2732568 w 5986131"/>
              <a:gd name="connsiteY29" fmla="*/ 191386 h 723014"/>
              <a:gd name="connsiteX30" fmla="*/ 2796363 w 5986131"/>
              <a:gd name="connsiteY30" fmla="*/ 244549 h 723014"/>
              <a:gd name="connsiteX31" fmla="*/ 2838893 w 5986131"/>
              <a:gd name="connsiteY31" fmla="*/ 265814 h 723014"/>
              <a:gd name="connsiteX32" fmla="*/ 2913321 w 5986131"/>
              <a:gd name="connsiteY32" fmla="*/ 350874 h 723014"/>
              <a:gd name="connsiteX33" fmla="*/ 2945219 w 5986131"/>
              <a:gd name="connsiteY33" fmla="*/ 372140 h 723014"/>
              <a:gd name="connsiteX34" fmla="*/ 2998382 w 5986131"/>
              <a:gd name="connsiteY34" fmla="*/ 414670 h 723014"/>
              <a:gd name="connsiteX35" fmla="*/ 3030279 w 5986131"/>
              <a:gd name="connsiteY35" fmla="*/ 435935 h 723014"/>
              <a:gd name="connsiteX36" fmla="*/ 3147238 w 5986131"/>
              <a:gd name="connsiteY36" fmla="*/ 467833 h 723014"/>
              <a:gd name="connsiteX37" fmla="*/ 3211033 w 5986131"/>
              <a:gd name="connsiteY37" fmla="*/ 478465 h 723014"/>
              <a:gd name="connsiteX38" fmla="*/ 3285461 w 5986131"/>
              <a:gd name="connsiteY38" fmla="*/ 499730 h 723014"/>
              <a:gd name="connsiteX39" fmla="*/ 3327991 w 5986131"/>
              <a:gd name="connsiteY39" fmla="*/ 510363 h 723014"/>
              <a:gd name="connsiteX40" fmla="*/ 3678865 w 5986131"/>
              <a:gd name="connsiteY40" fmla="*/ 499730 h 723014"/>
              <a:gd name="connsiteX41" fmla="*/ 3732028 w 5986131"/>
              <a:gd name="connsiteY41" fmla="*/ 489098 h 723014"/>
              <a:gd name="connsiteX42" fmla="*/ 3763926 w 5986131"/>
              <a:gd name="connsiteY42" fmla="*/ 457200 h 723014"/>
              <a:gd name="connsiteX43" fmla="*/ 3817089 w 5986131"/>
              <a:gd name="connsiteY43" fmla="*/ 446567 h 723014"/>
              <a:gd name="connsiteX44" fmla="*/ 3848986 w 5986131"/>
              <a:gd name="connsiteY44" fmla="*/ 435935 h 723014"/>
              <a:gd name="connsiteX45" fmla="*/ 4019107 w 5986131"/>
              <a:gd name="connsiteY45" fmla="*/ 329609 h 723014"/>
              <a:gd name="connsiteX46" fmla="*/ 4072270 w 5986131"/>
              <a:gd name="connsiteY46" fmla="*/ 297712 h 723014"/>
              <a:gd name="connsiteX47" fmla="*/ 4136065 w 5986131"/>
              <a:gd name="connsiteY47" fmla="*/ 233916 h 723014"/>
              <a:gd name="connsiteX48" fmla="*/ 4210493 w 5986131"/>
              <a:gd name="connsiteY48" fmla="*/ 191386 h 723014"/>
              <a:gd name="connsiteX49" fmla="*/ 4242391 w 5986131"/>
              <a:gd name="connsiteY49" fmla="*/ 170121 h 723014"/>
              <a:gd name="connsiteX50" fmla="*/ 4284921 w 5986131"/>
              <a:gd name="connsiteY50" fmla="*/ 138223 h 723014"/>
              <a:gd name="connsiteX51" fmla="*/ 4316819 w 5986131"/>
              <a:gd name="connsiteY51" fmla="*/ 127591 h 723014"/>
              <a:gd name="connsiteX52" fmla="*/ 4444410 w 5986131"/>
              <a:gd name="connsiteY52" fmla="*/ 53163 h 723014"/>
              <a:gd name="connsiteX53" fmla="*/ 4476307 w 5986131"/>
              <a:gd name="connsiteY53" fmla="*/ 42530 h 723014"/>
              <a:gd name="connsiteX54" fmla="*/ 4550735 w 5986131"/>
              <a:gd name="connsiteY54" fmla="*/ 10633 h 723014"/>
              <a:gd name="connsiteX55" fmla="*/ 4603898 w 5986131"/>
              <a:gd name="connsiteY55" fmla="*/ 0 h 723014"/>
              <a:gd name="connsiteX56" fmla="*/ 4805917 w 5986131"/>
              <a:gd name="connsiteY56" fmla="*/ 10633 h 723014"/>
              <a:gd name="connsiteX57" fmla="*/ 4890977 w 5986131"/>
              <a:gd name="connsiteY57" fmla="*/ 53163 h 723014"/>
              <a:gd name="connsiteX58" fmla="*/ 4922875 w 5986131"/>
              <a:gd name="connsiteY58" fmla="*/ 63795 h 723014"/>
              <a:gd name="connsiteX59" fmla="*/ 4986670 w 5986131"/>
              <a:gd name="connsiteY59" fmla="*/ 106326 h 723014"/>
              <a:gd name="connsiteX60" fmla="*/ 5103628 w 5986131"/>
              <a:gd name="connsiteY60" fmla="*/ 170121 h 723014"/>
              <a:gd name="connsiteX61" fmla="*/ 5178056 w 5986131"/>
              <a:gd name="connsiteY61" fmla="*/ 191386 h 723014"/>
              <a:gd name="connsiteX62" fmla="*/ 5220586 w 5986131"/>
              <a:gd name="connsiteY62" fmla="*/ 202019 h 723014"/>
              <a:gd name="connsiteX63" fmla="*/ 5295014 w 5986131"/>
              <a:gd name="connsiteY63" fmla="*/ 223284 h 723014"/>
              <a:gd name="connsiteX64" fmla="*/ 5550196 w 5986131"/>
              <a:gd name="connsiteY64" fmla="*/ 191386 h 723014"/>
              <a:gd name="connsiteX65" fmla="*/ 5635256 w 5986131"/>
              <a:gd name="connsiteY65" fmla="*/ 170121 h 723014"/>
              <a:gd name="connsiteX66" fmla="*/ 5677786 w 5986131"/>
              <a:gd name="connsiteY66" fmla="*/ 159488 h 723014"/>
              <a:gd name="connsiteX67" fmla="*/ 5752214 w 5986131"/>
              <a:gd name="connsiteY67" fmla="*/ 138223 h 723014"/>
              <a:gd name="connsiteX68" fmla="*/ 5784112 w 5986131"/>
              <a:gd name="connsiteY68" fmla="*/ 106326 h 723014"/>
              <a:gd name="connsiteX69" fmla="*/ 5858540 w 5986131"/>
              <a:gd name="connsiteY69" fmla="*/ 95693 h 723014"/>
              <a:gd name="connsiteX70" fmla="*/ 5986131 w 5986131"/>
              <a:gd name="connsiteY70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255182 w 5986131"/>
              <a:gd name="connsiteY5" fmla="*/ 414670 h 723014"/>
              <a:gd name="connsiteX6" fmla="*/ 350875 w 5986131"/>
              <a:gd name="connsiteY6" fmla="*/ 340242 h 723014"/>
              <a:gd name="connsiteX7" fmla="*/ 382772 w 5986131"/>
              <a:gd name="connsiteY7" fmla="*/ 329609 h 723014"/>
              <a:gd name="connsiteX8" fmla="*/ 414670 w 5986131"/>
              <a:gd name="connsiteY8" fmla="*/ 308344 h 723014"/>
              <a:gd name="connsiteX9" fmla="*/ 499731 w 5986131"/>
              <a:gd name="connsiteY9" fmla="*/ 287079 h 723014"/>
              <a:gd name="connsiteX10" fmla="*/ 988828 w 5986131"/>
              <a:gd name="connsiteY10" fmla="*/ 287079 h 723014"/>
              <a:gd name="connsiteX11" fmla="*/ 1212112 w 5986131"/>
              <a:gd name="connsiteY11" fmla="*/ 372140 h 723014"/>
              <a:gd name="connsiteX12" fmla="*/ 1222745 w 5986131"/>
              <a:gd name="connsiteY12" fmla="*/ 404037 h 723014"/>
              <a:gd name="connsiteX13" fmla="*/ 1275907 w 5986131"/>
              <a:gd name="connsiteY13" fmla="*/ 467833 h 723014"/>
              <a:gd name="connsiteX14" fmla="*/ 1307805 w 5986131"/>
              <a:gd name="connsiteY14" fmla="*/ 489098 h 723014"/>
              <a:gd name="connsiteX15" fmla="*/ 1318438 w 5986131"/>
              <a:gd name="connsiteY15" fmla="*/ 520995 h 723014"/>
              <a:gd name="connsiteX16" fmla="*/ 1371600 w 5986131"/>
              <a:gd name="connsiteY16" fmla="*/ 552893 h 723014"/>
              <a:gd name="connsiteX17" fmla="*/ 1424763 w 5986131"/>
              <a:gd name="connsiteY17" fmla="*/ 584791 h 723014"/>
              <a:gd name="connsiteX18" fmla="*/ 1786270 w 5986131"/>
              <a:gd name="connsiteY18" fmla="*/ 552893 h 723014"/>
              <a:gd name="connsiteX19" fmla="*/ 1913861 w 5986131"/>
              <a:gd name="connsiteY19" fmla="*/ 478465 h 723014"/>
              <a:gd name="connsiteX20" fmla="*/ 1945758 w 5986131"/>
              <a:gd name="connsiteY20" fmla="*/ 467833 h 723014"/>
              <a:gd name="connsiteX21" fmla="*/ 2009554 w 5986131"/>
              <a:gd name="connsiteY21" fmla="*/ 435935 h 723014"/>
              <a:gd name="connsiteX22" fmla="*/ 2147777 w 5986131"/>
              <a:gd name="connsiteY22" fmla="*/ 350874 h 723014"/>
              <a:gd name="connsiteX23" fmla="*/ 2169042 w 5986131"/>
              <a:gd name="connsiteY23" fmla="*/ 308344 h 723014"/>
              <a:gd name="connsiteX24" fmla="*/ 2243470 w 5986131"/>
              <a:gd name="connsiteY24" fmla="*/ 255181 h 723014"/>
              <a:gd name="connsiteX25" fmla="*/ 2264735 w 5986131"/>
              <a:gd name="connsiteY25" fmla="*/ 223284 h 723014"/>
              <a:gd name="connsiteX26" fmla="*/ 2328531 w 5986131"/>
              <a:gd name="connsiteY26" fmla="*/ 202019 h 723014"/>
              <a:gd name="connsiteX27" fmla="*/ 2466754 w 5986131"/>
              <a:gd name="connsiteY27" fmla="*/ 180754 h 723014"/>
              <a:gd name="connsiteX28" fmla="*/ 2732568 w 5986131"/>
              <a:gd name="connsiteY28" fmla="*/ 191386 h 723014"/>
              <a:gd name="connsiteX29" fmla="*/ 2796363 w 5986131"/>
              <a:gd name="connsiteY29" fmla="*/ 244549 h 723014"/>
              <a:gd name="connsiteX30" fmla="*/ 2838893 w 5986131"/>
              <a:gd name="connsiteY30" fmla="*/ 265814 h 723014"/>
              <a:gd name="connsiteX31" fmla="*/ 2913321 w 5986131"/>
              <a:gd name="connsiteY31" fmla="*/ 350874 h 723014"/>
              <a:gd name="connsiteX32" fmla="*/ 2945219 w 5986131"/>
              <a:gd name="connsiteY32" fmla="*/ 372140 h 723014"/>
              <a:gd name="connsiteX33" fmla="*/ 2998382 w 5986131"/>
              <a:gd name="connsiteY33" fmla="*/ 414670 h 723014"/>
              <a:gd name="connsiteX34" fmla="*/ 3030279 w 5986131"/>
              <a:gd name="connsiteY34" fmla="*/ 435935 h 723014"/>
              <a:gd name="connsiteX35" fmla="*/ 3147238 w 5986131"/>
              <a:gd name="connsiteY35" fmla="*/ 467833 h 723014"/>
              <a:gd name="connsiteX36" fmla="*/ 3211033 w 5986131"/>
              <a:gd name="connsiteY36" fmla="*/ 478465 h 723014"/>
              <a:gd name="connsiteX37" fmla="*/ 3285461 w 5986131"/>
              <a:gd name="connsiteY37" fmla="*/ 499730 h 723014"/>
              <a:gd name="connsiteX38" fmla="*/ 3327991 w 5986131"/>
              <a:gd name="connsiteY38" fmla="*/ 510363 h 723014"/>
              <a:gd name="connsiteX39" fmla="*/ 3678865 w 5986131"/>
              <a:gd name="connsiteY39" fmla="*/ 499730 h 723014"/>
              <a:gd name="connsiteX40" fmla="*/ 3732028 w 5986131"/>
              <a:gd name="connsiteY40" fmla="*/ 489098 h 723014"/>
              <a:gd name="connsiteX41" fmla="*/ 3763926 w 5986131"/>
              <a:gd name="connsiteY41" fmla="*/ 457200 h 723014"/>
              <a:gd name="connsiteX42" fmla="*/ 3817089 w 5986131"/>
              <a:gd name="connsiteY42" fmla="*/ 446567 h 723014"/>
              <a:gd name="connsiteX43" fmla="*/ 3848986 w 5986131"/>
              <a:gd name="connsiteY43" fmla="*/ 435935 h 723014"/>
              <a:gd name="connsiteX44" fmla="*/ 4019107 w 5986131"/>
              <a:gd name="connsiteY44" fmla="*/ 329609 h 723014"/>
              <a:gd name="connsiteX45" fmla="*/ 4072270 w 5986131"/>
              <a:gd name="connsiteY45" fmla="*/ 297712 h 723014"/>
              <a:gd name="connsiteX46" fmla="*/ 4136065 w 5986131"/>
              <a:gd name="connsiteY46" fmla="*/ 233916 h 723014"/>
              <a:gd name="connsiteX47" fmla="*/ 4210493 w 5986131"/>
              <a:gd name="connsiteY47" fmla="*/ 191386 h 723014"/>
              <a:gd name="connsiteX48" fmla="*/ 4242391 w 5986131"/>
              <a:gd name="connsiteY48" fmla="*/ 170121 h 723014"/>
              <a:gd name="connsiteX49" fmla="*/ 4284921 w 5986131"/>
              <a:gd name="connsiteY49" fmla="*/ 138223 h 723014"/>
              <a:gd name="connsiteX50" fmla="*/ 4316819 w 5986131"/>
              <a:gd name="connsiteY50" fmla="*/ 127591 h 723014"/>
              <a:gd name="connsiteX51" fmla="*/ 4444410 w 5986131"/>
              <a:gd name="connsiteY51" fmla="*/ 53163 h 723014"/>
              <a:gd name="connsiteX52" fmla="*/ 4476307 w 5986131"/>
              <a:gd name="connsiteY52" fmla="*/ 42530 h 723014"/>
              <a:gd name="connsiteX53" fmla="*/ 4550735 w 5986131"/>
              <a:gd name="connsiteY53" fmla="*/ 10633 h 723014"/>
              <a:gd name="connsiteX54" fmla="*/ 4603898 w 5986131"/>
              <a:gd name="connsiteY54" fmla="*/ 0 h 723014"/>
              <a:gd name="connsiteX55" fmla="*/ 4805917 w 5986131"/>
              <a:gd name="connsiteY55" fmla="*/ 10633 h 723014"/>
              <a:gd name="connsiteX56" fmla="*/ 4890977 w 5986131"/>
              <a:gd name="connsiteY56" fmla="*/ 53163 h 723014"/>
              <a:gd name="connsiteX57" fmla="*/ 4922875 w 5986131"/>
              <a:gd name="connsiteY57" fmla="*/ 63795 h 723014"/>
              <a:gd name="connsiteX58" fmla="*/ 4986670 w 5986131"/>
              <a:gd name="connsiteY58" fmla="*/ 106326 h 723014"/>
              <a:gd name="connsiteX59" fmla="*/ 5103628 w 5986131"/>
              <a:gd name="connsiteY59" fmla="*/ 170121 h 723014"/>
              <a:gd name="connsiteX60" fmla="*/ 5178056 w 5986131"/>
              <a:gd name="connsiteY60" fmla="*/ 191386 h 723014"/>
              <a:gd name="connsiteX61" fmla="*/ 5220586 w 5986131"/>
              <a:gd name="connsiteY61" fmla="*/ 202019 h 723014"/>
              <a:gd name="connsiteX62" fmla="*/ 5295014 w 5986131"/>
              <a:gd name="connsiteY62" fmla="*/ 223284 h 723014"/>
              <a:gd name="connsiteX63" fmla="*/ 5550196 w 5986131"/>
              <a:gd name="connsiteY63" fmla="*/ 191386 h 723014"/>
              <a:gd name="connsiteX64" fmla="*/ 5635256 w 5986131"/>
              <a:gd name="connsiteY64" fmla="*/ 170121 h 723014"/>
              <a:gd name="connsiteX65" fmla="*/ 5677786 w 5986131"/>
              <a:gd name="connsiteY65" fmla="*/ 159488 h 723014"/>
              <a:gd name="connsiteX66" fmla="*/ 5752214 w 5986131"/>
              <a:gd name="connsiteY66" fmla="*/ 138223 h 723014"/>
              <a:gd name="connsiteX67" fmla="*/ 5784112 w 5986131"/>
              <a:gd name="connsiteY67" fmla="*/ 106326 h 723014"/>
              <a:gd name="connsiteX68" fmla="*/ 5858540 w 5986131"/>
              <a:gd name="connsiteY68" fmla="*/ 95693 h 723014"/>
              <a:gd name="connsiteX69" fmla="*/ 5986131 w 5986131"/>
              <a:gd name="connsiteY69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255182 w 5986131"/>
              <a:gd name="connsiteY5" fmla="*/ 414670 h 723014"/>
              <a:gd name="connsiteX6" fmla="*/ 350875 w 5986131"/>
              <a:gd name="connsiteY6" fmla="*/ 340242 h 723014"/>
              <a:gd name="connsiteX7" fmla="*/ 382772 w 5986131"/>
              <a:gd name="connsiteY7" fmla="*/ 329609 h 723014"/>
              <a:gd name="connsiteX8" fmla="*/ 414670 w 5986131"/>
              <a:gd name="connsiteY8" fmla="*/ 308344 h 723014"/>
              <a:gd name="connsiteX9" fmla="*/ 988828 w 5986131"/>
              <a:gd name="connsiteY9" fmla="*/ 287079 h 723014"/>
              <a:gd name="connsiteX10" fmla="*/ 1212112 w 5986131"/>
              <a:gd name="connsiteY10" fmla="*/ 372140 h 723014"/>
              <a:gd name="connsiteX11" fmla="*/ 1222745 w 5986131"/>
              <a:gd name="connsiteY11" fmla="*/ 404037 h 723014"/>
              <a:gd name="connsiteX12" fmla="*/ 1275907 w 5986131"/>
              <a:gd name="connsiteY12" fmla="*/ 467833 h 723014"/>
              <a:gd name="connsiteX13" fmla="*/ 1307805 w 5986131"/>
              <a:gd name="connsiteY13" fmla="*/ 489098 h 723014"/>
              <a:gd name="connsiteX14" fmla="*/ 1318438 w 5986131"/>
              <a:gd name="connsiteY14" fmla="*/ 520995 h 723014"/>
              <a:gd name="connsiteX15" fmla="*/ 1371600 w 5986131"/>
              <a:gd name="connsiteY15" fmla="*/ 552893 h 723014"/>
              <a:gd name="connsiteX16" fmla="*/ 1424763 w 5986131"/>
              <a:gd name="connsiteY16" fmla="*/ 584791 h 723014"/>
              <a:gd name="connsiteX17" fmla="*/ 1786270 w 5986131"/>
              <a:gd name="connsiteY17" fmla="*/ 552893 h 723014"/>
              <a:gd name="connsiteX18" fmla="*/ 1913861 w 5986131"/>
              <a:gd name="connsiteY18" fmla="*/ 478465 h 723014"/>
              <a:gd name="connsiteX19" fmla="*/ 1945758 w 5986131"/>
              <a:gd name="connsiteY19" fmla="*/ 467833 h 723014"/>
              <a:gd name="connsiteX20" fmla="*/ 2009554 w 5986131"/>
              <a:gd name="connsiteY20" fmla="*/ 435935 h 723014"/>
              <a:gd name="connsiteX21" fmla="*/ 2147777 w 5986131"/>
              <a:gd name="connsiteY21" fmla="*/ 350874 h 723014"/>
              <a:gd name="connsiteX22" fmla="*/ 2169042 w 5986131"/>
              <a:gd name="connsiteY22" fmla="*/ 308344 h 723014"/>
              <a:gd name="connsiteX23" fmla="*/ 2243470 w 5986131"/>
              <a:gd name="connsiteY23" fmla="*/ 255181 h 723014"/>
              <a:gd name="connsiteX24" fmla="*/ 2264735 w 5986131"/>
              <a:gd name="connsiteY24" fmla="*/ 223284 h 723014"/>
              <a:gd name="connsiteX25" fmla="*/ 2328531 w 5986131"/>
              <a:gd name="connsiteY25" fmla="*/ 202019 h 723014"/>
              <a:gd name="connsiteX26" fmla="*/ 2466754 w 5986131"/>
              <a:gd name="connsiteY26" fmla="*/ 180754 h 723014"/>
              <a:gd name="connsiteX27" fmla="*/ 2732568 w 5986131"/>
              <a:gd name="connsiteY27" fmla="*/ 191386 h 723014"/>
              <a:gd name="connsiteX28" fmla="*/ 2796363 w 5986131"/>
              <a:gd name="connsiteY28" fmla="*/ 244549 h 723014"/>
              <a:gd name="connsiteX29" fmla="*/ 2838893 w 5986131"/>
              <a:gd name="connsiteY29" fmla="*/ 265814 h 723014"/>
              <a:gd name="connsiteX30" fmla="*/ 2913321 w 5986131"/>
              <a:gd name="connsiteY30" fmla="*/ 350874 h 723014"/>
              <a:gd name="connsiteX31" fmla="*/ 2945219 w 5986131"/>
              <a:gd name="connsiteY31" fmla="*/ 372140 h 723014"/>
              <a:gd name="connsiteX32" fmla="*/ 2998382 w 5986131"/>
              <a:gd name="connsiteY32" fmla="*/ 414670 h 723014"/>
              <a:gd name="connsiteX33" fmla="*/ 3030279 w 5986131"/>
              <a:gd name="connsiteY33" fmla="*/ 435935 h 723014"/>
              <a:gd name="connsiteX34" fmla="*/ 3147238 w 5986131"/>
              <a:gd name="connsiteY34" fmla="*/ 467833 h 723014"/>
              <a:gd name="connsiteX35" fmla="*/ 3211033 w 5986131"/>
              <a:gd name="connsiteY35" fmla="*/ 478465 h 723014"/>
              <a:gd name="connsiteX36" fmla="*/ 3285461 w 5986131"/>
              <a:gd name="connsiteY36" fmla="*/ 499730 h 723014"/>
              <a:gd name="connsiteX37" fmla="*/ 3327991 w 5986131"/>
              <a:gd name="connsiteY37" fmla="*/ 510363 h 723014"/>
              <a:gd name="connsiteX38" fmla="*/ 3678865 w 5986131"/>
              <a:gd name="connsiteY38" fmla="*/ 499730 h 723014"/>
              <a:gd name="connsiteX39" fmla="*/ 3732028 w 5986131"/>
              <a:gd name="connsiteY39" fmla="*/ 489098 h 723014"/>
              <a:gd name="connsiteX40" fmla="*/ 3763926 w 5986131"/>
              <a:gd name="connsiteY40" fmla="*/ 457200 h 723014"/>
              <a:gd name="connsiteX41" fmla="*/ 3817089 w 5986131"/>
              <a:gd name="connsiteY41" fmla="*/ 446567 h 723014"/>
              <a:gd name="connsiteX42" fmla="*/ 3848986 w 5986131"/>
              <a:gd name="connsiteY42" fmla="*/ 435935 h 723014"/>
              <a:gd name="connsiteX43" fmla="*/ 4019107 w 5986131"/>
              <a:gd name="connsiteY43" fmla="*/ 329609 h 723014"/>
              <a:gd name="connsiteX44" fmla="*/ 4072270 w 5986131"/>
              <a:gd name="connsiteY44" fmla="*/ 297712 h 723014"/>
              <a:gd name="connsiteX45" fmla="*/ 4136065 w 5986131"/>
              <a:gd name="connsiteY45" fmla="*/ 233916 h 723014"/>
              <a:gd name="connsiteX46" fmla="*/ 4210493 w 5986131"/>
              <a:gd name="connsiteY46" fmla="*/ 191386 h 723014"/>
              <a:gd name="connsiteX47" fmla="*/ 4242391 w 5986131"/>
              <a:gd name="connsiteY47" fmla="*/ 170121 h 723014"/>
              <a:gd name="connsiteX48" fmla="*/ 4284921 w 5986131"/>
              <a:gd name="connsiteY48" fmla="*/ 138223 h 723014"/>
              <a:gd name="connsiteX49" fmla="*/ 4316819 w 5986131"/>
              <a:gd name="connsiteY49" fmla="*/ 127591 h 723014"/>
              <a:gd name="connsiteX50" fmla="*/ 4444410 w 5986131"/>
              <a:gd name="connsiteY50" fmla="*/ 53163 h 723014"/>
              <a:gd name="connsiteX51" fmla="*/ 4476307 w 5986131"/>
              <a:gd name="connsiteY51" fmla="*/ 42530 h 723014"/>
              <a:gd name="connsiteX52" fmla="*/ 4550735 w 5986131"/>
              <a:gd name="connsiteY52" fmla="*/ 10633 h 723014"/>
              <a:gd name="connsiteX53" fmla="*/ 4603898 w 5986131"/>
              <a:gd name="connsiteY53" fmla="*/ 0 h 723014"/>
              <a:gd name="connsiteX54" fmla="*/ 4805917 w 5986131"/>
              <a:gd name="connsiteY54" fmla="*/ 10633 h 723014"/>
              <a:gd name="connsiteX55" fmla="*/ 4890977 w 5986131"/>
              <a:gd name="connsiteY55" fmla="*/ 53163 h 723014"/>
              <a:gd name="connsiteX56" fmla="*/ 4922875 w 5986131"/>
              <a:gd name="connsiteY56" fmla="*/ 63795 h 723014"/>
              <a:gd name="connsiteX57" fmla="*/ 4986670 w 5986131"/>
              <a:gd name="connsiteY57" fmla="*/ 106326 h 723014"/>
              <a:gd name="connsiteX58" fmla="*/ 5103628 w 5986131"/>
              <a:gd name="connsiteY58" fmla="*/ 170121 h 723014"/>
              <a:gd name="connsiteX59" fmla="*/ 5178056 w 5986131"/>
              <a:gd name="connsiteY59" fmla="*/ 191386 h 723014"/>
              <a:gd name="connsiteX60" fmla="*/ 5220586 w 5986131"/>
              <a:gd name="connsiteY60" fmla="*/ 202019 h 723014"/>
              <a:gd name="connsiteX61" fmla="*/ 5295014 w 5986131"/>
              <a:gd name="connsiteY61" fmla="*/ 223284 h 723014"/>
              <a:gd name="connsiteX62" fmla="*/ 5550196 w 5986131"/>
              <a:gd name="connsiteY62" fmla="*/ 191386 h 723014"/>
              <a:gd name="connsiteX63" fmla="*/ 5635256 w 5986131"/>
              <a:gd name="connsiteY63" fmla="*/ 170121 h 723014"/>
              <a:gd name="connsiteX64" fmla="*/ 5677786 w 5986131"/>
              <a:gd name="connsiteY64" fmla="*/ 159488 h 723014"/>
              <a:gd name="connsiteX65" fmla="*/ 5752214 w 5986131"/>
              <a:gd name="connsiteY65" fmla="*/ 138223 h 723014"/>
              <a:gd name="connsiteX66" fmla="*/ 5784112 w 5986131"/>
              <a:gd name="connsiteY66" fmla="*/ 106326 h 723014"/>
              <a:gd name="connsiteX67" fmla="*/ 5858540 w 5986131"/>
              <a:gd name="connsiteY67" fmla="*/ 95693 h 723014"/>
              <a:gd name="connsiteX68" fmla="*/ 5986131 w 5986131"/>
              <a:gd name="connsiteY68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255182 w 5986131"/>
              <a:gd name="connsiteY5" fmla="*/ 414670 h 723014"/>
              <a:gd name="connsiteX6" fmla="*/ 350875 w 5986131"/>
              <a:gd name="connsiteY6" fmla="*/ 340242 h 723014"/>
              <a:gd name="connsiteX7" fmla="*/ 382772 w 5986131"/>
              <a:gd name="connsiteY7" fmla="*/ 329609 h 723014"/>
              <a:gd name="connsiteX8" fmla="*/ 988828 w 5986131"/>
              <a:gd name="connsiteY8" fmla="*/ 287079 h 723014"/>
              <a:gd name="connsiteX9" fmla="*/ 1212112 w 5986131"/>
              <a:gd name="connsiteY9" fmla="*/ 372140 h 723014"/>
              <a:gd name="connsiteX10" fmla="*/ 1222745 w 5986131"/>
              <a:gd name="connsiteY10" fmla="*/ 404037 h 723014"/>
              <a:gd name="connsiteX11" fmla="*/ 1275907 w 5986131"/>
              <a:gd name="connsiteY11" fmla="*/ 467833 h 723014"/>
              <a:gd name="connsiteX12" fmla="*/ 1307805 w 5986131"/>
              <a:gd name="connsiteY12" fmla="*/ 489098 h 723014"/>
              <a:gd name="connsiteX13" fmla="*/ 1318438 w 5986131"/>
              <a:gd name="connsiteY13" fmla="*/ 520995 h 723014"/>
              <a:gd name="connsiteX14" fmla="*/ 1371600 w 5986131"/>
              <a:gd name="connsiteY14" fmla="*/ 552893 h 723014"/>
              <a:gd name="connsiteX15" fmla="*/ 1424763 w 5986131"/>
              <a:gd name="connsiteY15" fmla="*/ 584791 h 723014"/>
              <a:gd name="connsiteX16" fmla="*/ 1786270 w 5986131"/>
              <a:gd name="connsiteY16" fmla="*/ 552893 h 723014"/>
              <a:gd name="connsiteX17" fmla="*/ 1913861 w 5986131"/>
              <a:gd name="connsiteY17" fmla="*/ 478465 h 723014"/>
              <a:gd name="connsiteX18" fmla="*/ 1945758 w 5986131"/>
              <a:gd name="connsiteY18" fmla="*/ 467833 h 723014"/>
              <a:gd name="connsiteX19" fmla="*/ 2009554 w 5986131"/>
              <a:gd name="connsiteY19" fmla="*/ 435935 h 723014"/>
              <a:gd name="connsiteX20" fmla="*/ 2147777 w 5986131"/>
              <a:gd name="connsiteY20" fmla="*/ 350874 h 723014"/>
              <a:gd name="connsiteX21" fmla="*/ 2169042 w 5986131"/>
              <a:gd name="connsiteY21" fmla="*/ 308344 h 723014"/>
              <a:gd name="connsiteX22" fmla="*/ 2243470 w 5986131"/>
              <a:gd name="connsiteY22" fmla="*/ 255181 h 723014"/>
              <a:gd name="connsiteX23" fmla="*/ 2264735 w 5986131"/>
              <a:gd name="connsiteY23" fmla="*/ 223284 h 723014"/>
              <a:gd name="connsiteX24" fmla="*/ 2328531 w 5986131"/>
              <a:gd name="connsiteY24" fmla="*/ 202019 h 723014"/>
              <a:gd name="connsiteX25" fmla="*/ 2466754 w 5986131"/>
              <a:gd name="connsiteY25" fmla="*/ 180754 h 723014"/>
              <a:gd name="connsiteX26" fmla="*/ 2732568 w 5986131"/>
              <a:gd name="connsiteY26" fmla="*/ 191386 h 723014"/>
              <a:gd name="connsiteX27" fmla="*/ 2796363 w 5986131"/>
              <a:gd name="connsiteY27" fmla="*/ 244549 h 723014"/>
              <a:gd name="connsiteX28" fmla="*/ 2838893 w 5986131"/>
              <a:gd name="connsiteY28" fmla="*/ 265814 h 723014"/>
              <a:gd name="connsiteX29" fmla="*/ 2913321 w 5986131"/>
              <a:gd name="connsiteY29" fmla="*/ 350874 h 723014"/>
              <a:gd name="connsiteX30" fmla="*/ 2945219 w 5986131"/>
              <a:gd name="connsiteY30" fmla="*/ 372140 h 723014"/>
              <a:gd name="connsiteX31" fmla="*/ 2998382 w 5986131"/>
              <a:gd name="connsiteY31" fmla="*/ 414670 h 723014"/>
              <a:gd name="connsiteX32" fmla="*/ 3030279 w 5986131"/>
              <a:gd name="connsiteY32" fmla="*/ 435935 h 723014"/>
              <a:gd name="connsiteX33" fmla="*/ 3147238 w 5986131"/>
              <a:gd name="connsiteY33" fmla="*/ 467833 h 723014"/>
              <a:gd name="connsiteX34" fmla="*/ 3211033 w 5986131"/>
              <a:gd name="connsiteY34" fmla="*/ 478465 h 723014"/>
              <a:gd name="connsiteX35" fmla="*/ 3285461 w 5986131"/>
              <a:gd name="connsiteY35" fmla="*/ 499730 h 723014"/>
              <a:gd name="connsiteX36" fmla="*/ 3327991 w 5986131"/>
              <a:gd name="connsiteY36" fmla="*/ 510363 h 723014"/>
              <a:gd name="connsiteX37" fmla="*/ 3678865 w 5986131"/>
              <a:gd name="connsiteY37" fmla="*/ 499730 h 723014"/>
              <a:gd name="connsiteX38" fmla="*/ 3732028 w 5986131"/>
              <a:gd name="connsiteY38" fmla="*/ 489098 h 723014"/>
              <a:gd name="connsiteX39" fmla="*/ 3763926 w 5986131"/>
              <a:gd name="connsiteY39" fmla="*/ 457200 h 723014"/>
              <a:gd name="connsiteX40" fmla="*/ 3817089 w 5986131"/>
              <a:gd name="connsiteY40" fmla="*/ 446567 h 723014"/>
              <a:gd name="connsiteX41" fmla="*/ 3848986 w 5986131"/>
              <a:gd name="connsiteY41" fmla="*/ 435935 h 723014"/>
              <a:gd name="connsiteX42" fmla="*/ 4019107 w 5986131"/>
              <a:gd name="connsiteY42" fmla="*/ 329609 h 723014"/>
              <a:gd name="connsiteX43" fmla="*/ 4072270 w 5986131"/>
              <a:gd name="connsiteY43" fmla="*/ 297712 h 723014"/>
              <a:gd name="connsiteX44" fmla="*/ 4136065 w 5986131"/>
              <a:gd name="connsiteY44" fmla="*/ 233916 h 723014"/>
              <a:gd name="connsiteX45" fmla="*/ 4210493 w 5986131"/>
              <a:gd name="connsiteY45" fmla="*/ 191386 h 723014"/>
              <a:gd name="connsiteX46" fmla="*/ 4242391 w 5986131"/>
              <a:gd name="connsiteY46" fmla="*/ 170121 h 723014"/>
              <a:gd name="connsiteX47" fmla="*/ 4284921 w 5986131"/>
              <a:gd name="connsiteY47" fmla="*/ 138223 h 723014"/>
              <a:gd name="connsiteX48" fmla="*/ 4316819 w 5986131"/>
              <a:gd name="connsiteY48" fmla="*/ 127591 h 723014"/>
              <a:gd name="connsiteX49" fmla="*/ 4444410 w 5986131"/>
              <a:gd name="connsiteY49" fmla="*/ 53163 h 723014"/>
              <a:gd name="connsiteX50" fmla="*/ 4476307 w 5986131"/>
              <a:gd name="connsiteY50" fmla="*/ 42530 h 723014"/>
              <a:gd name="connsiteX51" fmla="*/ 4550735 w 5986131"/>
              <a:gd name="connsiteY51" fmla="*/ 10633 h 723014"/>
              <a:gd name="connsiteX52" fmla="*/ 4603898 w 5986131"/>
              <a:gd name="connsiteY52" fmla="*/ 0 h 723014"/>
              <a:gd name="connsiteX53" fmla="*/ 4805917 w 5986131"/>
              <a:gd name="connsiteY53" fmla="*/ 10633 h 723014"/>
              <a:gd name="connsiteX54" fmla="*/ 4890977 w 5986131"/>
              <a:gd name="connsiteY54" fmla="*/ 53163 h 723014"/>
              <a:gd name="connsiteX55" fmla="*/ 4922875 w 5986131"/>
              <a:gd name="connsiteY55" fmla="*/ 63795 h 723014"/>
              <a:gd name="connsiteX56" fmla="*/ 4986670 w 5986131"/>
              <a:gd name="connsiteY56" fmla="*/ 106326 h 723014"/>
              <a:gd name="connsiteX57" fmla="*/ 5103628 w 5986131"/>
              <a:gd name="connsiteY57" fmla="*/ 170121 h 723014"/>
              <a:gd name="connsiteX58" fmla="*/ 5178056 w 5986131"/>
              <a:gd name="connsiteY58" fmla="*/ 191386 h 723014"/>
              <a:gd name="connsiteX59" fmla="*/ 5220586 w 5986131"/>
              <a:gd name="connsiteY59" fmla="*/ 202019 h 723014"/>
              <a:gd name="connsiteX60" fmla="*/ 5295014 w 5986131"/>
              <a:gd name="connsiteY60" fmla="*/ 223284 h 723014"/>
              <a:gd name="connsiteX61" fmla="*/ 5550196 w 5986131"/>
              <a:gd name="connsiteY61" fmla="*/ 191386 h 723014"/>
              <a:gd name="connsiteX62" fmla="*/ 5635256 w 5986131"/>
              <a:gd name="connsiteY62" fmla="*/ 170121 h 723014"/>
              <a:gd name="connsiteX63" fmla="*/ 5677786 w 5986131"/>
              <a:gd name="connsiteY63" fmla="*/ 159488 h 723014"/>
              <a:gd name="connsiteX64" fmla="*/ 5752214 w 5986131"/>
              <a:gd name="connsiteY64" fmla="*/ 138223 h 723014"/>
              <a:gd name="connsiteX65" fmla="*/ 5784112 w 5986131"/>
              <a:gd name="connsiteY65" fmla="*/ 106326 h 723014"/>
              <a:gd name="connsiteX66" fmla="*/ 5858540 w 5986131"/>
              <a:gd name="connsiteY66" fmla="*/ 95693 h 723014"/>
              <a:gd name="connsiteX67" fmla="*/ 5986131 w 5986131"/>
              <a:gd name="connsiteY67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255182 w 5986131"/>
              <a:gd name="connsiteY5" fmla="*/ 414670 h 723014"/>
              <a:gd name="connsiteX6" fmla="*/ 350875 w 5986131"/>
              <a:gd name="connsiteY6" fmla="*/ 340242 h 723014"/>
              <a:gd name="connsiteX7" fmla="*/ 382772 w 5986131"/>
              <a:gd name="connsiteY7" fmla="*/ 329609 h 723014"/>
              <a:gd name="connsiteX8" fmla="*/ 1212112 w 5986131"/>
              <a:gd name="connsiteY8" fmla="*/ 372140 h 723014"/>
              <a:gd name="connsiteX9" fmla="*/ 1222745 w 5986131"/>
              <a:gd name="connsiteY9" fmla="*/ 404037 h 723014"/>
              <a:gd name="connsiteX10" fmla="*/ 1275907 w 5986131"/>
              <a:gd name="connsiteY10" fmla="*/ 467833 h 723014"/>
              <a:gd name="connsiteX11" fmla="*/ 1307805 w 5986131"/>
              <a:gd name="connsiteY11" fmla="*/ 489098 h 723014"/>
              <a:gd name="connsiteX12" fmla="*/ 1318438 w 5986131"/>
              <a:gd name="connsiteY12" fmla="*/ 520995 h 723014"/>
              <a:gd name="connsiteX13" fmla="*/ 1371600 w 5986131"/>
              <a:gd name="connsiteY13" fmla="*/ 552893 h 723014"/>
              <a:gd name="connsiteX14" fmla="*/ 1424763 w 5986131"/>
              <a:gd name="connsiteY14" fmla="*/ 584791 h 723014"/>
              <a:gd name="connsiteX15" fmla="*/ 1786270 w 5986131"/>
              <a:gd name="connsiteY15" fmla="*/ 552893 h 723014"/>
              <a:gd name="connsiteX16" fmla="*/ 1913861 w 5986131"/>
              <a:gd name="connsiteY16" fmla="*/ 478465 h 723014"/>
              <a:gd name="connsiteX17" fmla="*/ 1945758 w 5986131"/>
              <a:gd name="connsiteY17" fmla="*/ 467833 h 723014"/>
              <a:gd name="connsiteX18" fmla="*/ 2009554 w 5986131"/>
              <a:gd name="connsiteY18" fmla="*/ 435935 h 723014"/>
              <a:gd name="connsiteX19" fmla="*/ 2147777 w 5986131"/>
              <a:gd name="connsiteY19" fmla="*/ 350874 h 723014"/>
              <a:gd name="connsiteX20" fmla="*/ 2169042 w 5986131"/>
              <a:gd name="connsiteY20" fmla="*/ 308344 h 723014"/>
              <a:gd name="connsiteX21" fmla="*/ 2243470 w 5986131"/>
              <a:gd name="connsiteY21" fmla="*/ 255181 h 723014"/>
              <a:gd name="connsiteX22" fmla="*/ 2264735 w 5986131"/>
              <a:gd name="connsiteY22" fmla="*/ 223284 h 723014"/>
              <a:gd name="connsiteX23" fmla="*/ 2328531 w 5986131"/>
              <a:gd name="connsiteY23" fmla="*/ 202019 h 723014"/>
              <a:gd name="connsiteX24" fmla="*/ 2466754 w 5986131"/>
              <a:gd name="connsiteY24" fmla="*/ 180754 h 723014"/>
              <a:gd name="connsiteX25" fmla="*/ 2732568 w 5986131"/>
              <a:gd name="connsiteY25" fmla="*/ 191386 h 723014"/>
              <a:gd name="connsiteX26" fmla="*/ 2796363 w 5986131"/>
              <a:gd name="connsiteY26" fmla="*/ 244549 h 723014"/>
              <a:gd name="connsiteX27" fmla="*/ 2838893 w 5986131"/>
              <a:gd name="connsiteY27" fmla="*/ 265814 h 723014"/>
              <a:gd name="connsiteX28" fmla="*/ 2913321 w 5986131"/>
              <a:gd name="connsiteY28" fmla="*/ 350874 h 723014"/>
              <a:gd name="connsiteX29" fmla="*/ 2945219 w 5986131"/>
              <a:gd name="connsiteY29" fmla="*/ 372140 h 723014"/>
              <a:gd name="connsiteX30" fmla="*/ 2998382 w 5986131"/>
              <a:gd name="connsiteY30" fmla="*/ 414670 h 723014"/>
              <a:gd name="connsiteX31" fmla="*/ 3030279 w 5986131"/>
              <a:gd name="connsiteY31" fmla="*/ 435935 h 723014"/>
              <a:gd name="connsiteX32" fmla="*/ 3147238 w 5986131"/>
              <a:gd name="connsiteY32" fmla="*/ 467833 h 723014"/>
              <a:gd name="connsiteX33" fmla="*/ 3211033 w 5986131"/>
              <a:gd name="connsiteY33" fmla="*/ 478465 h 723014"/>
              <a:gd name="connsiteX34" fmla="*/ 3285461 w 5986131"/>
              <a:gd name="connsiteY34" fmla="*/ 499730 h 723014"/>
              <a:gd name="connsiteX35" fmla="*/ 3327991 w 5986131"/>
              <a:gd name="connsiteY35" fmla="*/ 510363 h 723014"/>
              <a:gd name="connsiteX36" fmla="*/ 3678865 w 5986131"/>
              <a:gd name="connsiteY36" fmla="*/ 499730 h 723014"/>
              <a:gd name="connsiteX37" fmla="*/ 3732028 w 5986131"/>
              <a:gd name="connsiteY37" fmla="*/ 489098 h 723014"/>
              <a:gd name="connsiteX38" fmla="*/ 3763926 w 5986131"/>
              <a:gd name="connsiteY38" fmla="*/ 457200 h 723014"/>
              <a:gd name="connsiteX39" fmla="*/ 3817089 w 5986131"/>
              <a:gd name="connsiteY39" fmla="*/ 446567 h 723014"/>
              <a:gd name="connsiteX40" fmla="*/ 3848986 w 5986131"/>
              <a:gd name="connsiteY40" fmla="*/ 435935 h 723014"/>
              <a:gd name="connsiteX41" fmla="*/ 4019107 w 5986131"/>
              <a:gd name="connsiteY41" fmla="*/ 329609 h 723014"/>
              <a:gd name="connsiteX42" fmla="*/ 4072270 w 5986131"/>
              <a:gd name="connsiteY42" fmla="*/ 297712 h 723014"/>
              <a:gd name="connsiteX43" fmla="*/ 4136065 w 5986131"/>
              <a:gd name="connsiteY43" fmla="*/ 233916 h 723014"/>
              <a:gd name="connsiteX44" fmla="*/ 4210493 w 5986131"/>
              <a:gd name="connsiteY44" fmla="*/ 191386 h 723014"/>
              <a:gd name="connsiteX45" fmla="*/ 4242391 w 5986131"/>
              <a:gd name="connsiteY45" fmla="*/ 170121 h 723014"/>
              <a:gd name="connsiteX46" fmla="*/ 4284921 w 5986131"/>
              <a:gd name="connsiteY46" fmla="*/ 138223 h 723014"/>
              <a:gd name="connsiteX47" fmla="*/ 4316819 w 5986131"/>
              <a:gd name="connsiteY47" fmla="*/ 127591 h 723014"/>
              <a:gd name="connsiteX48" fmla="*/ 4444410 w 5986131"/>
              <a:gd name="connsiteY48" fmla="*/ 53163 h 723014"/>
              <a:gd name="connsiteX49" fmla="*/ 4476307 w 5986131"/>
              <a:gd name="connsiteY49" fmla="*/ 42530 h 723014"/>
              <a:gd name="connsiteX50" fmla="*/ 4550735 w 5986131"/>
              <a:gd name="connsiteY50" fmla="*/ 10633 h 723014"/>
              <a:gd name="connsiteX51" fmla="*/ 4603898 w 5986131"/>
              <a:gd name="connsiteY51" fmla="*/ 0 h 723014"/>
              <a:gd name="connsiteX52" fmla="*/ 4805917 w 5986131"/>
              <a:gd name="connsiteY52" fmla="*/ 10633 h 723014"/>
              <a:gd name="connsiteX53" fmla="*/ 4890977 w 5986131"/>
              <a:gd name="connsiteY53" fmla="*/ 53163 h 723014"/>
              <a:gd name="connsiteX54" fmla="*/ 4922875 w 5986131"/>
              <a:gd name="connsiteY54" fmla="*/ 63795 h 723014"/>
              <a:gd name="connsiteX55" fmla="*/ 4986670 w 5986131"/>
              <a:gd name="connsiteY55" fmla="*/ 106326 h 723014"/>
              <a:gd name="connsiteX56" fmla="*/ 5103628 w 5986131"/>
              <a:gd name="connsiteY56" fmla="*/ 170121 h 723014"/>
              <a:gd name="connsiteX57" fmla="*/ 5178056 w 5986131"/>
              <a:gd name="connsiteY57" fmla="*/ 191386 h 723014"/>
              <a:gd name="connsiteX58" fmla="*/ 5220586 w 5986131"/>
              <a:gd name="connsiteY58" fmla="*/ 202019 h 723014"/>
              <a:gd name="connsiteX59" fmla="*/ 5295014 w 5986131"/>
              <a:gd name="connsiteY59" fmla="*/ 223284 h 723014"/>
              <a:gd name="connsiteX60" fmla="*/ 5550196 w 5986131"/>
              <a:gd name="connsiteY60" fmla="*/ 191386 h 723014"/>
              <a:gd name="connsiteX61" fmla="*/ 5635256 w 5986131"/>
              <a:gd name="connsiteY61" fmla="*/ 170121 h 723014"/>
              <a:gd name="connsiteX62" fmla="*/ 5677786 w 5986131"/>
              <a:gd name="connsiteY62" fmla="*/ 159488 h 723014"/>
              <a:gd name="connsiteX63" fmla="*/ 5752214 w 5986131"/>
              <a:gd name="connsiteY63" fmla="*/ 138223 h 723014"/>
              <a:gd name="connsiteX64" fmla="*/ 5784112 w 5986131"/>
              <a:gd name="connsiteY64" fmla="*/ 106326 h 723014"/>
              <a:gd name="connsiteX65" fmla="*/ 5858540 w 5986131"/>
              <a:gd name="connsiteY65" fmla="*/ 95693 h 723014"/>
              <a:gd name="connsiteX66" fmla="*/ 5986131 w 5986131"/>
              <a:gd name="connsiteY66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255182 w 5986131"/>
              <a:gd name="connsiteY5" fmla="*/ 414670 h 723014"/>
              <a:gd name="connsiteX6" fmla="*/ 350875 w 5986131"/>
              <a:gd name="connsiteY6" fmla="*/ 340242 h 723014"/>
              <a:gd name="connsiteX7" fmla="*/ 1212112 w 5986131"/>
              <a:gd name="connsiteY7" fmla="*/ 372140 h 723014"/>
              <a:gd name="connsiteX8" fmla="*/ 1222745 w 5986131"/>
              <a:gd name="connsiteY8" fmla="*/ 404037 h 723014"/>
              <a:gd name="connsiteX9" fmla="*/ 1275907 w 5986131"/>
              <a:gd name="connsiteY9" fmla="*/ 467833 h 723014"/>
              <a:gd name="connsiteX10" fmla="*/ 1307805 w 5986131"/>
              <a:gd name="connsiteY10" fmla="*/ 489098 h 723014"/>
              <a:gd name="connsiteX11" fmla="*/ 1318438 w 5986131"/>
              <a:gd name="connsiteY11" fmla="*/ 520995 h 723014"/>
              <a:gd name="connsiteX12" fmla="*/ 1371600 w 5986131"/>
              <a:gd name="connsiteY12" fmla="*/ 552893 h 723014"/>
              <a:gd name="connsiteX13" fmla="*/ 1424763 w 5986131"/>
              <a:gd name="connsiteY13" fmla="*/ 584791 h 723014"/>
              <a:gd name="connsiteX14" fmla="*/ 1786270 w 5986131"/>
              <a:gd name="connsiteY14" fmla="*/ 552893 h 723014"/>
              <a:gd name="connsiteX15" fmla="*/ 1913861 w 5986131"/>
              <a:gd name="connsiteY15" fmla="*/ 478465 h 723014"/>
              <a:gd name="connsiteX16" fmla="*/ 1945758 w 5986131"/>
              <a:gd name="connsiteY16" fmla="*/ 467833 h 723014"/>
              <a:gd name="connsiteX17" fmla="*/ 2009554 w 5986131"/>
              <a:gd name="connsiteY17" fmla="*/ 435935 h 723014"/>
              <a:gd name="connsiteX18" fmla="*/ 2147777 w 5986131"/>
              <a:gd name="connsiteY18" fmla="*/ 350874 h 723014"/>
              <a:gd name="connsiteX19" fmla="*/ 2169042 w 5986131"/>
              <a:gd name="connsiteY19" fmla="*/ 308344 h 723014"/>
              <a:gd name="connsiteX20" fmla="*/ 2243470 w 5986131"/>
              <a:gd name="connsiteY20" fmla="*/ 255181 h 723014"/>
              <a:gd name="connsiteX21" fmla="*/ 2264735 w 5986131"/>
              <a:gd name="connsiteY21" fmla="*/ 223284 h 723014"/>
              <a:gd name="connsiteX22" fmla="*/ 2328531 w 5986131"/>
              <a:gd name="connsiteY22" fmla="*/ 202019 h 723014"/>
              <a:gd name="connsiteX23" fmla="*/ 2466754 w 5986131"/>
              <a:gd name="connsiteY23" fmla="*/ 180754 h 723014"/>
              <a:gd name="connsiteX24" fmla="*/ 2732568 w 5986131"/>
              <a:gd name="connsiteY24" fmla="*/ 191386 h 723014"/>
              <a:gd name="connsiteX25" fmla="*/ 2796363 w 5986131"/>
              <a:gd name="connsiteY25" fmla="*/ 244549 h 723014"/>
              <a:gd name="connsiteX26" fmla="*/ 2838893 w 5986131"/>
              <a:gd name="connsiteY26" fmla="*/ 265814 h 723014"/>
              <a:gd name="connsiteX27" fmla="*/ 2913321 w 5986131"/>
              <a:gd name="connsiteY27" fmla="*/ 350874 h 723014"/>
              <a:gd name="connsiteX28" fmla="*/ 2945219 w 5986131"/>
              <a:gd name="connsiteY28" fmla="*/ 372140 h 723014"/>
              <a:gd name="connsiteX29" fmla="*/ 2998382 w 5986131"/>
              <a:gd name="connsiteY29" fmla="*/ 414670 h 723014"/>
              <a:gd name="connsiteX30" fmla="*/ 3030279 w 5986131"/>
              <a:gd name="connsiteY30" fmla="*/ 435935 h 723014"/>
              <a:gd name="connsiteX31" fmla="*/ 3147238 w 5986131"/>
              <a:gd name="connsiteY31" fmla="*/ 467833 h 723014"/>
              <a:gd name="connsiteX32" fmla="*/ 3211033 w 5986131"/>
              <a:gd name="connsiteY32" fmla="*/ 478465 h 723014"/>
              <a:gd name="connsiteX33" fmla="*/ 3285461 w 5986131"/>
              <a:gd name="connsiteY33" fmla="*/ 499730 h 723014"/>
              <a:gd name="connsiteX34" fmla="*/ 3327991 w 5986131"/>
              <a:gd name="connsiteY34" fmla="*/ 510363 h 723014"/>
              <a:gd name="connsiteX35" fmla="*/ 3678865 w 5986131"/>
              <a:gd name="connsiteY35" fmla="*/ 499730 h 723014"/>
              <a:gd name="connsiteX36" fmla="*/ 3732028 w 5986131"/>
              <a:gd name="connsiteY36" fmla="*/ 489098 h 723014"/>
              <a:gd name="connsiteX37" fmla="*/ 3763926 w 5986131"/>
              <a:gd name="connsiteY37" fmla="*/ 457200 h 723014"/>
              <a:gd name="connsiteX38" fmla="*/ 3817089 w 5986131"/>
              <a:gd name="connsiteY38" fmla="*/ 446567 h 723014"/>
              <a:gd name="connsiteX39" fmla="*/ 3848986 w 5986131"/>
              <a:gd name="connsiteY39" fmla="*/ 435935 h 723014"/>
              <a:gd name="connsiteX40" fmla="*/ 4019107 w 5986131"/>
              <a:gd name="connsiteY40" fmla="*/ 329609 h 723014"/>
              <a:gd name="connsiteX41" fmla="*/ 4072270 w 5986131"/>
              <a:gd name="connsiteY41" fmla="*/ 297712 h 723014"/>
              <a:gd name="connsiteX42" fmla="*/ 4136065 w 5986131"/>
              <a:gd name="connsiteY42" fmla="*/ 233916 h 723014"/>
              <a:gd name="connsiteX43" fmla="*/ 4210493 w 5986131"/>
              <a:gd name="connsiteY43" fmla="*/ 191386 h 723014"/>
              <a:gd name="connsiteX44" fmla="*/ 4242391 w 5986131"/>
              <a:gd name="connsiteY44" fmla="*/ 170121 h 723014"/>
              <a:gd name="connsiteX45" fmla="*/ 4284921 w 5986131"/>
              <a:gd name="connsiteY45" fmla="*/ 138223 h 723014"/>
              <a:gd name="connsiteX46" fmla="*/ 4316819 w 5986131"/>
              <a:gd name="connsiteY46" fmla="*/ 127591 h 723014"/>
              <a:gd name="connsiteX47" fmla="*/ 4444410 w 5986131"/>
              <a:gd name="connsiteY47" fmla="*/ 53163 h 723014"/>
              <a:gd name="connsiteX48" fmla="*/ 4476307 w 5986131"/>
              <a:gd name="connsiteY48" fmla="*/ 42530 h 723014"/>
              <a:gd name="connsiteX49" fmla="*/ 4550735 w 5986131"/>
              <a:gd name="connsiteY49" fmla="*/ 10633 h 723014"/>
              <a:gd name="connsiteX50" fmla="*/ 4603898 w 5986131"/>
              <a:gd name="connsiteY50" fmla="*/ 0 h 723014"/>
              <a:gd name="connsiteX51" fmla="*/ 4805917 w 5986131"/>
              <a:gd name="connsiteY51" fmla="*/ 10633 h 723014"/>
              <a:gd name="connsiteX52" fmla="*/ 4890977 w 5986131"/>
              <a:gd name="connsiteY52" fmla="*/ 53163 h 723014"/>
              <a:gd name="connsiteX53" fmla="*/ 4922875 w 5986131"/>
              <a:gd name="connsiteY53" fmla="*/ 63795 h 723014"/>
              <a:gd name="connsiteX54" fmla="*/ 4986670 w 5986131"/>
              <a:gd name="connsiteY54" fmla="*/ 106326 h 723014"/>
              <a:gd name="connsiteX55" fmla="*/ 5103628 w 5986131"/>
              <a:gd name="connsiteY55" fmla="*/ 170121 h 723014"/>
              <a:gd name="connsiteX56" fmla="*/ 5178056 w 5986131"/>
              <a:gd name="connsiteY56" fmla="*/ 191386 h 723014"/>
              <a:gd name="connsiteX57" fmla="*/ 5220586 w 5986131"/>
              <a:gd name="connsiteY57" fmla="*/ 202019 h 723014"/>
              <a:gd name="connsiteX58" fmla="*/ 5295014 w 5986131"/>
              <a:gd name="connsiteY58" fmla="*/ 223284 h 723014"/>
              <a:gd name="connsiteX59" fmla="*/ 5550196 w 5986131"/>
              <a:gd name="connsiteY59" fmla="*/ 191386 h 723014"/>
              <a:gd name="connsiteX60" fmla="*/ 5635256 w 5986131"/>
              <a:gd name="connsiteY60" fmla="*/ 170121 h 723014"/>
              <a:gd name="connsiteX61" fmla="*/ 5677786 w 5986131"/>
              <a:gd name="connsiteY61" fmla="*/ 159488 h 723014"/>
              <a:gd name="connsiteX62" fmla="*/ 5752214 w 5986131"/>
              <a:gd name="connsiteY62" fmla="*/ 138223 h 723014"/>
              <a:gd name="connsiteX63" fmla="*/ 5784112 w 5986131"/>
              <a:gd name="connsiteY63" fmla="*/ 106326 h 723014"/>
              <a:gd name="connsiteX64" fmla="*/ 5858540 w 5986131"/>
              <a:gd name="connsiteY64" fmla="*/ 95693 h 723014"/>
              <a:gd name="connsiteX65" fmla="*/ 5986131 w 5986131"/>
              <a:gd name="connsiteY65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255182 w 5986131"/>
              <a:gd name="connsiteY5" fmla="*/ 414670 h 723014"/>
              <a:gd name="connsiteX6" fmla="*/ 1212112 w 5986131"/>
              <a:gd name="connsiteY6" fmla="*/ 372140 h 723014"/>
              <a:gd name="connsiteX7" fmla="*/ 1222745 w 5986131"/>
              <a:gd name="connsiteY7" fmla="*/ 404037 h 723014"/>
              <a:gd name="connsiteX8" fmla="*/ 1275907 w 5986131"/>
              <a:gd name="connsiteY8" fmla="*/ 467833 h 723014"/>
              <a:gd name="connsiteX9" fmla="*/ 1307805 w 5986131"/>
              <a:gd name="connsiteY9" fmla="*/ 489098 h 723014"/>
              <a:gd name="connsiteX10" fmla="*/ 1318438 w 5986131"/>
              <a:gd name="connsiteY10" fmla="*/ 520995 h 723014"/>
              <a:gd name="connsiteX11" fmla="*/ 1371600 w 5986131"/>
              <a:gd name="connsiteY11" fmla="*/ 552893 h 723014"/>
              <a:gd name="connsiteX12" fmla="*/ 1424763 w 5986131"/>
              <a:gd name="connsiteY12" fmla="*/ 584791 h 723014"/>
              <a:gd name="connsiteX13" fmla="*/ 1786270 w 5986131"/>
              <a:gd name="connsiteY13" fmla="*/ 552893 h 723014"/>
              <a:gd name="connsiteX14" fmla="*/ 1913861 w 5986131"/>
              <a:gd name="connsiteY14" fmla="*/ 478465 h 723014"/>
              <a:gd name="connsiteX15" fmla="*/ 1945758 w 5986131"/>
              <a:gd name="connsiteY15" fmla="*/ 467833 h 723014"/>
              <a:gd name="connsiteX16" fmla="*/ 2009554 w 5986131"/>
              <a:gd name="connsiteY16" fmla="*/ 435935 h 723014"/>
              <a:gd name="connsiteX17" fmla="*/ 2147777 w 5986131"/>
              <a:gd name="connsiteY17" fmla="*/ 350874 h 723014"/>
              <a:gd name="connsiteX18" fmla="*/ 2169042 w 5986131"/>
              <a:gd name="connsiteY18" fmla="*/ 308344 h 723014"/>
              <a:gd name="connsiteX19" fmla="*/ 2243470 w 5986131"/>
              <a:gd name="connsiteY19" fmla="*/ 255181 h 723014"/>
              <a:gd name="connsiteX20" fmla="*/ 2264735 w 5986131"/>
              <a:gd name="connsiteY20" fmla="*/ 223284 h 723014"/>
              <a:gd name="connsiteX21" fmla="*/ 2328531 w 5986131"/>
              <a:gd name="connsiteY21" fmla="*/ 202019 h 723014"/>
              <a:gd name="connsiteX22" fmla="*/ 2466754 w 5986131"/>
              <a:gd name="connsiteY22" fmla="*/ 180754 h 723014"/>
              <a:gd name="connsiteX23" fmla="*/ 2732568 w 5986131"/>
              <a:gd name="connsiteY23" fmla="*/ 191386 h 723014"/>
              <a:gd name="connsiteX24" fmla="*/ 2796363 w 5986131"/>
              <a:gd name="connsiteY24" fmla="*/ 244549 h 723014"/>
              <a:gd name="connsiteX25" fmla="*/ 2838893 w 5986131"/>
              <a:gd name="connsiteY25" fmla="*/ 265814 h 723014"/>
              <a:gd name="connsiteX26" fmla="*/ 2913321 w 5986131"/>
              <a:gd name="connsiteY26" fmla="*/ 350874 h 723014"/>
              <a:gd name="connsiteX27" fmla="*/ 2945219 w 5986131"/>
              <a:gd name="connsiteY27" fmla="*/ 372140 h 723014"/>
              <a:gd name="connsiteX28" fmla="*/ 2998382 w 5986131"/>
              <a:gd name="connsiteY28" fmla="*/ 414670 h 723014"/>
              <a:gd name="connsiteX29" fmla="*/ 3030279 w 5986131"/>
              <a:gd name="connsiteY29" fmla="*/ 435935 h 723014"/>
              <a:gd name="connsiteX30" fmla="*/ 3147238 w 5986131"/>
              <a:gd name="connsiteY30" fmla="*/ 467833 h 723014"/>
              <a:gd name="connsiteX31" fmla="*/ 3211033 w 5986131"/>
              <a:gd name="connsiteY31" fmla="*/ 478465 h 723014"/>
              <a:gd name="connsiteX32" fmla="*/ 3285461 w 5986131"/>
              <a:gd name="connsiteY32" fmla="*/ 499730 h 723014"/>
              <a:gd name="connsiteX33" fmla="*/ 3327991 w 5986131"/>
              <a:gd name="connsiteY33" fmla="*/ 510363 h 723014"/>
              <a:gd name="connsiteX34" fmla="*/ 3678865 w 5986131"/>
              <a:gd name="connsiteY34" fmla="*/ 499730 h 723014"/>
              <a:gd name="connsiteX35" fmla="*/ 3732028 w 5986131"/>
              <a:gd name="connsiteY35" fmla="*/ 489098 h 723014"/>
              <a:gd name="connsiteX36" fmla="*/ 3763926 w 5986131"/>
              <a:gd name="connsiteY36" fmla="*/ 457200 h 723014"/>
              <a:gd name="connsiteX37" fmla="*/ 3817089 w 5986131"/>
              <a:gd name="connsiteY37" fmla="*/ 446567 h 723014"/>
              <a:gd name="connsiteX38" fmla="*/ 3848986 w 5986131"/>
              <a:gd name="connsiteY38" fmla="*/ 435935 h 723014"/>
              <a:gd name="connsiteX39" fmla="*/ 4019107 w 5986131"/>
              <a:gd name="connsiteY39" fmla="*/ 329609 h 723014"/>
              <a:gd name="connsiteX40" fmla="*/ 4072270 w 5986131"/>
              <a:gd name="connsiteY40" fmla="*/ 297712 h 723014"/>
              <a:gd name="connsiteX41" fmla="*/ 4136065 w 5986131"/>
              <a:gd name="connsiteY41" fmla="*/ 233916 h 723014"/>
              <a:gd name="connsiteX42" fmla="*/ 4210493 w 5986131"/>
              <a:gd name="connsiteY42" fmla="*/ 191386 h 723014"/>
              <a:gd name="connsiteX43" fmla="*/ 4242391 w 5986131"/>
              <a:gd name="connsiteY43" fmla="*/ 170121 h 723014"/>
              <a:gd name="connsiteX44" fmla="*/ 4284921 w 5986131"/>
              <a:gd name="connsiteY44" fmla="*/ 138223 h 723014"/>
              <a:gd name="connsiteX45" fmla="*/ 4316819 w 5986131"/>
              <a:gd name="connsiteY45" fmla="*/ 127591 h 723014"/>
              <a:gd name="connsiteX46" fmla="*/ 4444410 w 5986131"/>
              <a:gd name="connsiteY46" fmla="*/ 53163 h 723014"/>
              <a:gd name="connsiteX47" fmla="*/ 4476307 w 5986131"/>
              <a:gd name="connsiteY47" fmla="*/ 42530 h 723014"/>
              <a:gd name="connsiteX48" fmla="*/ 4550735 w 5986131"/>
              <a:gd name="connsiteY48" fmla="*/ 10633 h 723014"/>
              <a:gd name="connsiteX49" fmla="*/ 4603898 w 5986131"/>
              <a:gd name="connsiteY49" fmla="*/ 0 h 723014"/>
              <a:gd name="connsiteX50" fmla="*/ 4805917 w 5986131"/>
              <a:gd name="connsiteY50" fmla="*/ 10633 h 723014"/>
              <a:gd name="connsiteX51" fmla="*/ 4890977 w 5986131"/>
              <a:gd name="connsiteY51" fmla="*/ 53163 h 723014"/>
              <a:gd name="connsiteX52" fmla="*/ 4922875 w 5986131"/>
              <a:gd name="connsiteY52" fmla="*/ 63795 h 723014"/>
              <a:gd name="connsiteX53" fmla="*/ 4986670 w 5986131"/>
              <a:gd name="connsiteY53" fmla="*/ 106326 h 723014"/>
              <a:gd name="connsiteX54" fmla="*/ 5103628 w 5986131"/>
              <a:gd name="connsiteY54" fmla="*/ 170121 h 723014"/>
              <a:gd name="connsiteX55" fmla="*/ 5178056 w 5986131"/>
              <a:gd name="connsiteY55" fmla="*/ 191386 h 723014"/>
              <a:gd name="connsiteX56" fmla="*/ 5220586 w 5986131"/>
              <a:gd name="connsiteY56" fmla="*/ 202019 h 723014"/>
              <a:gd name="connsiteX57" fmla="*/ 5295014 w 5986131"/>
              <a:gd name="connsiteY57" fmla="*/ 223284 h 723014"/>
              <a:gd name="connsiteX58" fmla="*/ 5550196 w 5986131"/>
              <a:gd name="connsiteY58" fmla="*/ 191386 h 723014"/>
              <a:gd name="connsiteX59" fmla="*/ 5635256 w 5986131"/>
              <a:gd name="connsiteY59" fmla="*/ 170121 h 723014"/>
              <a:gd name="connsiteX60" fmla="*/ 5677786 w 5986131"/>
              <a:gd name="connsiteY60" fmla="*/ 159488 h 723014"/>
              <a:gd name="connsiteX61" fmla="*/ 5752214 w 5986131"/>
              <a:gd name="connsiteY61" fmla="*/ 138223 h 723014"/>
              <a:gd name="connsiteX62" fmla="*/ 5784112 w 5986131"/>
              <a:gd name="connsiteY62" fmla="*/ 106326 h 723014"/>
              <a:gd name="connsiteX63" fmla="*/ 5858540 w 5986131"/>
              <a:gd name="connsiteY63" fmla="*/ 95693 h 723014"/>
              <a:gd name="connsiteX64" fmla="*/ 5986131 w 5986131"/>
              <a:gd name="connsiteY64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223284 w 5986131"/>
              <a:gd name="connsiteY4" fmla="*/ 435935 h 723014"/>
              <a:gd name="connsiteX5" fmla="*/ 1212112 w 5986131"/>
              <a:gd name="connsiteY5" fmla="*/ 372140 h 723014"/>
              <a:gd name="connsiteX6" fmla="*/ 1222745 w 5986131"/>
              <a:gd name="connsiteY6" fmla="*/ 404037 h 723014"/>
              <a:gd name="connsiteX7" fmla="*/ 1275907 w 5986131"/>
              <a:gd name="connsiteY7" fmla="*/ 467833 h 723014"/>
              <a:gd name="connsiteX8" fmla="*/ 1307805 w 5986131"/>
              <a:gd name="connsiteY8" fmla="*/ 489098 h 723014"/>
              <a:gd name="connsiteX9" fmla="*/ 1318438 w 5986131"/>
              <a:gd name="connsiteY9" fmla="*/ 520995 h 723014"/>
              <a:gd name="connsiteX10" fmla="*/ 1371600 w 5986131"/>
              <a:gd name="connsiteY10" fmla="*/ 552893 h 723014"/>
              <a:gd name="connsiteX11" fmla="*/ 1424763 w 5986131"/>
              <a:gd name="connsiteY11" fmla="*/ 584791 h 723014"/>
              <a:gd name="connsiteX12" fmla="*/ 1786270 w 5986131"/>
              <a:gd name="connsiteY12" fmla="*/ 552893 h 723014"/>
              <a:gd name="connsiteX13" fmla="*/ 1913861 w 5986131"/>
              <a:gd name="connsiteY13" fmla="*/ 478465 h 723014"/>
              <a:gd name="connsiteX14" fmla="*/ 1945758 w 5986131"/>
              <a:gd name="connsiteY14" fmla="*/ 467833 h 723014"/>
              <a:gd name="connsiteX15" fmla="*/ 2009554 w 5986131"/>
              <a:gd name="connsiteY15" fmla="*/ 435935 h 723014"/>
              <a:gd name="connsiteX16" fmla="*/ 2147777 w 5986131"/>
              <a:gd name="connsiteY16" fmla="*/ 350874 h 723014"/>
              <a:gd name="connsiteX17" fmla="*/ 2169042 w 5986131"/>
              <a:gd name="connsiteY17" fmla="*/ 308344 h 723014"/>
              <a:gd name="connsiteX18" fmla="*/ 2243470 w 5986131"/>
              <a:gd name="connsiteY18" fmla="*/ 255181 h 723014"/>
              <a:gd name="connsiteX19" fmla="*/ 2264735 w 5986131"/>
              <a:gd name="connsiteY19" fmla="*/ 223284 h 723014"/>
              <a:gd name="connsiteX20" fmla="*/ 2328531 w 5986131"/>
              <a:gd name="connsiteY20" fmla="*/ 202019 h 723014"/>
              <a:gd name="connsiteX21" fmla="*/ 2466754 w 5986131"/>
              <a:gd name="connsiteY21" fmla="*/ 180754 h 723014"/>
              <a:gd name="connsiteX22" fmla="*/ 2732568 w 5986131"/>
              <a:gd name="connsiteY22" fmla="*/ 191386 h 723014"/>
              <a:gd name="connsiteX23" fmla="*/ 2796363 w 5986131"/>
              <a:gd name="connsiteY23" fmla="*/ 244549 h 723014"/>
              <a:gd name="connsiteX24" fmla="*/ 2838893 w 5986131"/>
              <a:gd name="connsiteY24" fmla="*/ 265814 h 723014"/>
              <a:gd name="connsiteX25" fmla="*/ 2913321 w 5986131"/>
              <a:gd name="connsiteY25" fmla="*/ 350874 h 723014"/>
              <a:gd name="connsiteX26" fmla="*/ 2945219 w 5986131"/>
              <a:gd name="connsiteY26" fmla="*/ 372140 h 723014"/>
              <a:gd name="connsiteX27" fmla="*/ 2998382 w 5986131"/>
              <a:gd name="connsiteY27" fmla="*/ 414670 h 723014"/>
              <a:gd name="connsiteX28" fmla="*/ 3030279 w 5986131"/>
              <a:gd name="connsiteY28" fmla="*/ 435935 h 723014"/>
              <a:gd name="connsiteX29" fmla="*/ 3147238 w 5986131"/>
              <a:gd name="connsiteY29" fmla="*/ 467833 h 723014"/>
              <a:gd name="connsiteX30" fmla="*/ 3211033 w 5986131"/>
              <a:gd name="connsiteY30" fmla="*/ 478465 h 723014"/>
              <a:gd name="connsiteX31" fmla="*/ 3285461 w 5986131"/>
              <a:gd name="connsiteY31" fmla="*/ 499730 h 723014"/>
              <a:gd name="connsiteX32" fmla="*/ 3327991 w 5986131"/>
              <a:gd name="connsiteY32" fmla="*/ 510363 h 723014"/>
              <a:gd name="connsiteX33" fmla="*/ 3678865 w 5986131"/>
              <a:gd name="connsiteY33" fmla="*/ 499730 h 723014"/>
              <a:gd name="connsiteX34" fmla="*/ 3732028 w 5986131"/>
              <a:gd name="connsiteY34" fmla="*/ 489098 h 723014"/>
              <a:gd name="connsiteX35" fmla="*/ 3763926 w 5986131"/>
              <a:gd name="connsiteY35" fmla="*/ 457200 h 723014"/>
              <a:gd name="connsiteX36" fmla="*/ 3817089 w 5986131"/>
              <a:gd name="connsiteY36" fmla="*/ 446567 h 723014"/>
              <a:gd name="connsiteX37" fmla="*/ 3848986 w 5986131"/>
              <a:gd name="connsiteY37" fmla="*/ 435935 h 723014"/>
              <a:gd name="connsiteX38" fmla="*/ 4019107 w 5986131"/>
              <a:gd name="connsiteY38" fmla="*/ 329609 h 723014"/>
              <a:gd name="connsiteX39" fmla="*/ 4072270 w 5986131"/>
              <a:gd name="connsiteY39" fmla="*/ 297712 h 723014"/>
              <a:gd name="connsiteX40" fmla="*/ 4136065 w 5986131"/>
              <a:gd name="connsiteY40" fmla="*/ 233916 h 723014"/>
              <a:gd name="connsiteX41" fmla="*/ 4210493 w 5986131"/>
              <a:gd name="connsiteY41" fmla="*/ 191386 h 723014"/>
              <a:gd name="connsiteX42" fmla="*/ 4242391 w 5986131"/>
              <a:gd name="connsiteY42" fmla="*/ 170121 h 723014"/>
              <a:gd name="connsiteX43" fmla="*/ 4284921 w 5986131"/>
              <a:gd name="connsiteY43" fmla="*/ 138223 h 723014"/>
              <a:gd name="connsiteX44" fmla="*/ 4316819 w 5986131"/>
              <a:gd name="connsiteY44" fmla="*/ 127591 h 723014"/>
              <a:gd name="connsiteX45" fmla="*/ 4444410 w 5986131"/>
              <a:gd name="connsiteY45" fmla="*/ 53163 h 723014"/>
              <a:gd name="connsiteX46" fmla="*/ 4476307 w 5986131"/>
              <a:gd name="connsiteY46" fmla="*/ 42530 h 723014"/>
              <a:gd name="connsiteX47" fmla="*/ 4550735 w 5986131"/>
              <a:gd name="connsiteY47" fmla="*/ 10633 h 723014"/>
              <a:gd name="connsiteX48" fmla="*/ 4603898 w 5986131"/>
              <a:gd name="connsiteY48" fmla="*/ 0 h 723014"/>
              <a:gd name="connsiteX49" fmla="*/ 4805917 w 5986131"/>
              <a:gd name="connsiteY49" fmla="*/ 10633 h 723014"/>
              <a:gd name="connsiteX50" fmla="*/ 4890977 w 5986131"/>
              <a:gd name="connsiteY50" fmla="*/ 53163 h 723014"/>
              <a:gd name="connsiteX51" fmla="*/ 4922875 w 5986131"/>
              <a:gd name="connsiteY51" fmla="*/ 63795 h 723014"/>
              <a:gd name="connsiteX52" fmla="*/ 4986670 w 5986131"/>
              <a:gd name="connsiteY52" fmla="*/ 106326 h 723014"/>
              <a:gd name="connsiteX53" fmla="*/ 5103628 w 5986131"/>
              <a:gd name="connsiteY53" fmla="*/ 170121 h 723014"/>
              <a:gd name="connsiteX54" fmla="*/ 5178056 w 5986131"/>
              <a:gd name="connsiteY54" fmla="*/ 191386 h 723014"/>
              <a:gd name="connsiteX55" fmla="*/ 5220586 w 5986131"/>
              <a:gd name="connsiteY55" fmla="*/ 202019 h 723014"/>
              <a:gd name="connsiteX56" fmla="*/ 5295014 w 5986131"/>
              <a:gd name="connsiteY56" fmla="*/ 223284 h 723014"/>
              <a:gd name="connsiteX57" fmla="*/ 5550196 w 5986131"/>
              <a:gd name="connsiteY57" fmla="*/ 191386 h 723014"/>
              <a:gd name="connsiteX58" fmla="*/ 5635256 w 5986131"/>
              <a:gd name="connsiteY58" fmla="*/ 170121 h 723014"/>
              <a:gd name="connsiteX59" fmla="*/ 5677786 w 5986131"/>
              <a:gd name="connsiteY59" fmla="*/ 159488 h 723014"/>
              <a:gd name="connsiteX60" fmla="*/ 5752214 w 5986131"/>
              <a:gd name="connsiteY60" fmla="*/ 138223 h 723014"/>
              <a:gd name="connsiteX61" fmla="*/ 5784112 w 5986131"/>
              <a:gd name="connsiteY61" fmla="*/ 106326 h 723014"/>
              <a:gd name="connsiteX62" fmla="*/ 5858540 w 5986131"/>
              <a:gd name="connsiteY62" fmla="*/ 95693 h 723014"/>
              <a:gd name="connsiteX63" fmla="*/ 5986131 w 5986131"/>
              <a:gd name="connsiteY63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59489 w 5986131"/>
              <a:gd name="connsiteY3" fmla="*/ 499730 h 723014"/>
              <a:gd name="connsiteX4" fmla="*/ 1212112 w 5986131"/>
              <a:gd name="connsiteY4" fmla="*/ 372140 h 723014"/>
              <a:gd name="connsiteX5" fmla="*/ 1222745 w 5986131"/>
              <a:gd name="connsiteY5" fmla="*/ 404037 h 723014"/>
              <a:gd name="connsiteX6" fmla="*/ 1275907 w 5986131"/>
              <a:gd name="connsiteY6" fmla="*/ 467833 h 723014"/>
              <a:gd name="connsiteX7" fmla="*/ 1307805 w 5986131"/>
              <a:gd name="connsiteY7" fmla="*/ 489098 h 723014"/>
              <a:gd name="connsiteX8" fmla="*/ 1318438 w 5986131"/>
              <a:gd name="connsiteY8" fmla="*/ 520995 h 723014"/>
              <a:gd name="connsiteX9" fmla="*/ 1371600 w 5986131"/>
              <a:gd name="connsiteY9" fmla="*/ 552893 h 723014"/>
              <a:gd name="connsiteX10" fmla="*/ 1424763 w 5986131"/>
              <a:gd name="connsiteY10" fmla="*/ 584791 h 723014"/>
              <a:gd name="connsiteX11" fmla="*/ 1786270 w 5986131"/>
              <a:gd name="connsiteY11" fmla="*/ 552893 h 723014"/>
              <a:gd name="connsiteX12" fmla="*/ 1913861 w 5986131"/>
              <a:gd name="connsiteY12" fmla="*/ 478465 h 723014"/>
              <a:gd name="connsiteX13" fmla="*/ 1945758 w 5986131"/>
              <a:gd name="connsiteY13" fmla="*/ 467833 h 723014"/>
              <a:gd name="connsiteX14" fmla="*/ 2009554 w 5986131"/>
              <a:gd name="connsiteY14" fmla="*/ 435935 h 723014"/>
              <a:gd name="connsiteX15" fmla="*/ 2147777 w 5986131"/>
              <a:gd name="connsiteY15" fmla="*/ 350874 h 723014"/>
              <a:gd name="connsiteX16" fmla="*/ 2169042 w 5986131"/>
              <a:gd name="connsiteY16" fmla="*/ 308344 h 723014"/>
              <a:gd name="connsiteX17" fmla="*/ 2243470 w 5986131"/>
              <a:gd name="connsiteY17" fmla="*/ 255181 h 723014"/>
              <a:gd name="connsiteX18" fmla="*/ 2264735 w 5986131"/>
              <a:gd name="connsiteY18" fmla="*/ 223284 h 723014"/>
              <a:gd name="connsiteX19" fmla="*/ 2328531 w 5986131"/>
              <a:gd name="connsiteY19" fmla="*/ 202019 h 723014"/>
              <a:gd name="connsiteX20" fmla="*/ 2466754 w 5986131"/>
              <a:gd name="connsiteY20" fmla="*/ 180754 h 723014"/>
              <a:gd name="connsiteX21" fmla="*/ 2732568 w 5986131"/>
              <a:gd name="connsiteY21" fmla="*/ 191386 h 723014"/>
              <a:gd name="connsiteX22" fmla="*/ 2796363 w 5986131"/>
              <a:gd name="connsiteY22" fmla="*/ 244549 h 723014"/>
              <a:gd name="connsiteX23" fmla="*/ 2838893 w 5986131"/>
              <a:gd name="connsiteY23" fmla="*/ 265814 h 723014"/>
              <a:gd name="connsiteX24" fmla="*/ 2913321 w 5986131"/>
              <a:gd name="connsiteY24" fmla="*/ 350874 h 723014"/>
              <a:gd name="connsiteX25" fmla="*/ 2945219 w 5986131"/>
              <a:gd name="connsiteY25" fmla="*/ 372140 h 723014"/>
              <a:gd name="connsiteX26" fmla="*/ 2998382 w 5986131"/>
              <a:gd name="connsiteY26" fmla="*/ 414670 h 723014"/>
              <a:gd name="connsiteX27" fmla="*/ 3030279 w 5986131"/>
              <a:gd name="connsiteY27" fmla="*/ 435935 h 723014"/>
              <a:gd name="connsiteX28" fmla="*/ 3147238 w 5986131"/>
              <a:gd name="connsiteY28" fmla="*/ 467833 h 723014"/>
              <a:gd name="connsiteX29" fmla="*/ 3211033 w 5986131"/>
              <a:gd name="connsiteY29" fmla="*/ 478465 h 723014"/>
              <a:gd name="connsiteX30" fmla="*/ 3285461 w 5986131"/>
              <a:gd name="connsiteY30" fmla="*/ 499730 h 723014"/>
              <a:gd name="connsiteX31" fmla="*/ 3327991 w 5986131"/>
              <a:gd name="connsiteY31" fmla="*/ 510363 h 723014"/>
              <a:gd name="connsiteX32" fmla="*/ 3678865 w 5986131"/>
              <a:gd name="connsiteY32" fmla="*/ 499730 h 723014"/>
              <a:gd name="connsiteX33" fmla="*/ 3732028 w 5986131"/>
              <a:gd name="connsiteY33" fmla="*/ 489098 h 723014"/>
              <a:gd name="connsiteX34" fmla="*/ 3763926 w 5986131"/>
              <a:gd name="connsiteY34" fmla="*/ 457200 h 723014"/>
              <a:gd name="connsiteX35" fmla="*/ 3817089 w 5986131"/>
              <a:gd name="connsiteY35" fmla="*/ 446567 h 723014"/>
              <a:gd name="connsiteX36" fmla="*/ 3848986 w 5986131"/>
              <a:gd name="connsiteY36" fmla="*/ 435935 h 723014"/>
              <a:gd name="connsiteX37" fmla="*/ 4019107 w 5986131"/>
              <a:gd name="connsiteY37" fmla="*/ 329609 h 723014"/>
              <a:gd name="connsiteX38" fmla="*/ 4072270 w 5986131"/>
              <a:gd name="connsiteY38" fmla="*/ 297712 h 723014"/>
              <a:gd name="connsiteX39" fmla="*/ 4136065 w 5986131"/>
              <a:gd name="connsiteY39" fmla="*/ 233916 h 723014"/>
              <a:gd name="connsiteX40" fmla="*/ 4210493 w 5986131"/>
              <a:gd name="connsiteY40" fmla="*/ 191386 h 723014"/>
              <a:gd name="connsiteX41" fmla="*/ 4242391 w 5986131"/>
              <a:gd name="connsiteY41" fmla="*/ 170121 h 723014"/>
              <a:gd name="connsiteX42" fmla="*/ 4284921 w 5986131"/>
              <a:gd name="connsiteY42" fmla="*/ 138223 h 723014"/>
              <a:gd name="connsiteX43" fmla="*/ 4316819 w 5986131"/>
              <a:gd name="connsiteY43" fmla="*/ 127591 h 723014"/>
              <a:gd name="connsiteX44" fmla="*/ 4444410 w 5986131"/>
              <a:gd name="connsiteY44" fmla="*/ 53163 h 723014"/>
              <a:gd name="connsiteX45" fmla="*/ 4476307 w 5986131"/>
              <a:gd name="connsiteY45" fmla="*/ 42530 h 723014"/>
              <a:gd name="connsiteX46" fmla="*/ 4550735 w 5986131"/>
              <a:gd name="connsiteY46" fmla="*/ 10633 h 723014"/>
              <a:gd name="connsiteX47" fmla="*/ 4603898 w 5986131"/>
              <a:gd name="connsiteY47" fmla="*/ 0 h 723014"/>
              <a:gd name="connsiteX48" fmla="*/ 4805917 w 5986131"/>
              <a:gd name="connsiteY48" fmla="*/ 10633 h 723014"/>
              <a:gd name="connsiteX49" fmla="*/ 4890977 w 5986131"/>
              <a:gd name="connsiteY49" fmla="*/ 53163 h 723014"/>
              <a:gd name="connsiteX50" fmla="*/ 4922875 w 5986131"/>
              <a:gd name="connsiteY50" fmla="*/ 63795 h 723014"/>
              <a:gd name="connsiteX51" fmla="*/ 4986670 w 5986131"/>
              <a:gd name="connsiteY51" fmla="*/ 106326 h 723014"/>
              <a:gd name="connsiteX52" fmla="*/ 5103628 w 5986131"/>
              <a:gd name="connsiteY52" fmla="*/ 170121 h 723014"/>
              <a:gd name="connsiteX53" fmla="*/ 5178056 w 5986131"/>
              <a:gd name="connsiteY53" fmla="*/ 191386 h 723014"/>
              <a:gd name="connsiteX54" fmla="*/ 5220586 w 5986131"/>
              <a:gd name="connsiteY54" fmla="*/ 202019 h 723014"/>
              <a:gd name="connsiteX55" fmla="*/ 5295014 w 5986131"/>
              <a:gd name="connsiteY55" fmla="*/ 223284 h 723014"/>
              <a:gd name="connsiteX56" fmla="*/ 5550196 w 5986131"/>
              <a:gd name="connsiteY56" fmla="*/ 191386 h 723014"/>
              <a:gd name="connsiteX57" fmla="*/ 5635256 w 5986131"/>
              <a:gd name="connsiteY57" fmla="*/ 170121 h 723014"/>
              <a:gd name="connsiteX58" fmla="*/ 5677786 w 5986131"/>
              <a:gd name="connsiteY58" fmla="*/ 159488 h 723014"/>
              <a:gd name="connsiteX59" fmla="*/ 5752214 w 5986131"/>
              <a:gd name="connsiteY59" fmla="*/ 138223 h 723014"/>
              <a:gd name="connsiteX60" fmla="*/ 5784112 w 5986131"/>
              <a:gd name="connsiteY60" fmla="*/ 106326 h 723014"/>
              <a:gd name="connsiteX61" fmla="*/ 5858540 w 5986131"/>
              <a:gd name="connsiteY61" fmla="*/ 95693 h 723014"/>
              <a:gd name="connsiteX62" fmla="*/ 5986131 w 5986131"/>
              <a:gd name="connsiteY62" fmla="*/ 85061 h 723014"/>
              <a:gd name="connsiteX0" fmla="*/ 0 w 5986131"/>
              <a:gd name="connsiteY0" fmla="*/ 723014 h 723014"/>
              <a:gd name="connsiteX1" fmla="*/ 53163 w 5986131"/>
              <a:gd name="connsiteY1" fmla="*/ 627321 h 723014"/>
              <a:gd name="connsiteX2" fmla="*/ 95693 w 5986131"/>
              <a:gd name="connsiteY2" fmla="*/ 595423 h 723014"/>
              <a:gd name="connsiteX3" fmla="*/ 1212112 w 5986131"/>
              <a:gd name="connsiteY3" fmla="*/ 372140 h 723014"/>
              <a:gd name="connsiteX4" fmla="*/ 1222745 w 5986131"/>
              <a:gd name="connsiteY4" fmla="*/ 404037 h 723014"/>
              <a:gd name="connsiteX5" fmla="*/ 1275907 w 5986131"/>
              <a:gd name="connsiteY5" fmla="*/ 467833 h 723014"/>
              <a:gd name="connsiteX6" fmla="*/ 1307805 w 5986131"/>
              <a:gd name="connsiteY6" fmla="*/ 489098 h 723014"/>
              <a:gd name="connsiteX7" fmla="*/ 1318438 w 5986131"/>
              <a:gd name="connsiteY7" fmla="*/ 520995 h 723014"/>
              <a:gd name="connsiteX8" fmla="*/ 1371600 w 5986131"/>
              <a:gd name="connsiteY8" fmla="*/ 552893 h 723014"/>
              <a:gd name="connsiteX9" fmla="*/ 1424763 w 5986131"/>
              <a:gd name="connsiteY9" fmla="*/ 584791 h 723014"/>
              <a:gd name="connsiteX10" fmla="*/ 1786270 w 5986131"/>
              <a:gd name="connsiteY10" fmla="*/ 552893 h 723014"/>
              <a:gd name="connsiteX11" fmla="*/ 1913861 w 5986131"/>
              <a:gd name="connsiteY11" fmla="*/ 478465 h 723014"/>
              <a:gd name="connsiteX12" fmla="*/ 1945758 w 5986131"/>
              <a:gd name="connsiteY12" fmla="*/ 467833 h 723014"/>
              <a:gd name="connsiteX13" fmla="*/ 2009554 w 5986131"/>
              <a:gd name="connsiteY13" fmla="*/ 435935 h 723014"/>
              <a:gd name="connsiteX14" fmla="*/ 2147777 w 5986131"/>
              <a:gd name="connsiteY14" fmla="*/ 350874 h 723014"/>
              <a:gd name="connsiteX15" fmla="*/ 2169042 w 5986131"/>
              <a:gd name="connsiteY15" fmla="*/ 308344 h 723014"/>
              <a:gd name="connsiteX16" fmla="*/ 2243470 w 5986131"/>
              <a:gd name="connsiteY16" fmla="*/ 255181 h 723014"/>
              <a:gd name="connsiteX17" fmla="*/ 2264735 w 5986131"/>
              <a:gd name="connsiteY17" fmla="*/ 223284 h 723014"/>
              <a:gd name="connsiteX18" fmla="*/ 2328531 w 5986131"/>
              <a:gd name="connsiteY18" fmla="*/ 202019 h 723014"/>
              <a:gd name="connsiteX19" fmla="*/ 2466754 w 5986131"/>
              <a:gd name="connsiteY19" fmla="*/ 180754 h 723014"/>
              <a:gd name="connsiteX20" fmla="*/ 2732568 w 5986131"/>
              <a:gd name="connsiteY20" fmla="*/ 191386 h 723014"/>
              <a:gd name="connsiteX21" fmla="*/ 2796363 w 5986131"/>
              <a:gd name="connsiteY21" fmla="*/ 244549 h 723014"/>
              <a:gd name="connsiteX22" fmla="*/ 2838893 w 5986131"/>
              <a:gd name="connsiteY22" fmla="*/ 265814 h 723014"/>
              <a:gd name="connsiteX23" fmla="*/ 2913321 w 5986131"/>
              <a:gd name="connsiteY23" fmla="*/ 350874 h 723014"/>
              <a:gd name="connsiteX24" fmla="*/ 2945219 w 5986131"/>
              <a:gd name="connsiteY24" fmla="*/ 372140 h 723014"/>
              <a:gd name="connsiteX25" fmla="*/ 2998382 w 5986131"/>
              <a:gd name="connsiteY25" fmla="*/ 414670 h 723014"/>
              <a:gd name="connsiteX26" fmla="*/ 3030279 w 5986131"/>
              <a:gd name="connsiteY26" fmla="*/ 435935 h 723014"/>
              <a:gd name="connsiteX27" fmla="*/ 3147238 w 5986131"/>
              <a:gd name="connsiteY27" fmla="*/ 467833 h 723014"/>
              <a:gd name="connsiteX28" fmla="*/ 3211033 w 5986131"/>
              <a:gd name="connsiteY28" fmla="*/ 478465 h 723014"/>
              <a:gd name="connsiteX29" fmla="*/ 3285461 w 5986131"/>
              <a:gd name="connsiteY29" fmla="*/ 499730 h 723014"/>
              <a:gd name="connsiteX30" fmla="*/ 3327991 w 5986131"/>
              <a:gd name="connsiteY30" fmla="*/ 510363 h 723014"/>
              <a:gd name="connsiteX31" fmla="*/ 3678865 w 5986131"/>
              <a:gd name="connsiteY31" fmla="*/ 499730 h 723014"/>
              <a:gd name="connsiteX32" fmla="*/ 3732028 w 5986131"/>
              <a:gd name="connsiteY32" fmla="*/ 489098 h 723014"/>
              <a:gd name="connsiteX33" fmla="*/ 3763926 w 5986131"/>
              <a:gd name="connsiteY33" fmla="*/ 457200 h 723014"/>
              <a:gd name="connsiteX34" fmla="*/ 3817089 w 5986131"/>
              <a:gd name="connsiteY34" fmla="*/ 446567 h 723014"/>
              <a:gd name="connsiteX35" fmla="*/ 3848986 w 5986131"/>
              <a:gd name="connsiteY35" fmla="*/ 435935 h 723014"/>
              <a:gd name="connsiteX36" fmla="*/ 4019107 w 5986131"/>
              <a:gd name="connsiteY36" fmla="*/ 329609 h 723014"/>
              <a:gd name="connsiteX37" fmla="*/ 4072270 w 5986131"/>
              <a:gd name="connsiteY37" fmla="*/ 297712 h 723014"/>
              <a:gd name="connsiteX38" fmla="*/ 4136065 w 5986131"/>
              <a:gd name="connsiteY38" fmla="*/ 233916 h 723014"/>
              <a:gd name="connsiteX39" fmla="*/ 4210493 w 5986131"/>
              <a:gd name="connsiteY39" fmla="*/ 191386 h 723014"/>
              <a:gd name="connsiteX40" fmla="*/ 4242391 w 5986131"/>
              <a:gd name="connsiteY40" fmla="*/ 170121 h 723014"/>
              <a:gd name="connsiteX41" fmla="*/ 4284921 w 5986131"/>
              <a:gd name="connsiteY41" fmla="*/ 138223 h 723014"/>
              <a:gd name="connsiteX42" fmla="*/ 4316819 w 5986131"/>
              <a:gd name="connsiteY42" fmla="*/ 127591 h 723014"/>
              <a:gd name="connsiteX43" fmla="*/ 4444410 w 5986131"/>
              <a:gd name="connsiteY43" fmla="*/ 53163 h 723014"/>
              <a:gd name="connsiteX44" fmla="*/ 4476307 w 5986131"/>
              <a:gd name="connsiteY44" fmla="*/ 42530 h 723014"/>
              <a:gd name="connsiteX45" fmla="*/ 4550735 w 5986131"/>
              <a:gd name="connsiteY45" fmla="*/ 10633 h 723014"/>
              <a:gd name="connsiteX46" fmla="*/ 4603898 w 5986131"/>
              <a:gd name="connsiteY46" fmla="*/ 0 h 723014"/>
              <a:gd name="connsiteX47" fmla="*/ 4805917 w 5986131"/>
              <a:gd name="connsiteY47" fmla="*/ 10633 h 723014"/>
              <a:gd name="connsiteX48" fmla="*/ 4890977 w 5986131"/>
              <a:gd name="connsiteY48" fmla="*/ 53163 h 723014"/>
              <a:gd name="connsiteX49" fmla="*/ 4922875 w 5986131"/>
              <a:gd name="connsiteY49" fmla="*/ 63795 h 723014"/>
              <a:gd name="connsiteX50" fmla="*/ 4986670 w 5986131"/>
              <a:gd name="connsiteY50" fmla="*/ 106326 h 723014"/>
              <a:gd name="connsiteX51" fmla="*/ 5103628 w 5986131"/>
              <a:gd name="connsiteY51" fmla="*/ 170121 h 723014"/>
              <a:gd name="connsiteX52" fmla="*/ 5178056 w 5986131"/>
              <a:gd name="connsiteY52" fmla="*/ 191386 h 723014"/>
              <a:gd name="connsiteX53" fmla="*/ 5220586 w 5986131"/>
              <a:gd name="connsiteY53" fmla="*/ 202019 h 723014"/>
              <a:gd name="connsiteX54" fmla="*/ 5295014 w 5986131"/>
              <a:gd name="connsiteY54" fmla="*/ 223284 h 723014"/>
              <a:gd name="connsiteX55" fmla="*/ 5550196 w 5986131"/>
              <a:gd name="connsiteY55" fmla="*/ 191386 h 723014"/>
              <a:gd name="connsiteX56" fmla="*/ 5635256 w 5986131"/>
              <a:gd name="connsiteY56" fmla="*/ 170121 h 723014"/>
              <a:gd name="connsiteX57" fmla="*/ 5677786 w 5986131"/>
              <a:gd name="connsiteY57" fmla="*/ 159488 h 723014"/>
              <a:gd name="connsiteX58" fmla="*/ 5752214 w 5986131"/>
              <a:gd name="connsiteY58" fmla="*/ 138223 h 723014"/>
              <a:gd name="connsiteX59" fmla="*/ 5784112 w 5986131"/>
              <a:gd name="connsiteY59" fmla="*/ 106326 h 723014"/>
              <a:gd name="connsiteX60" fmla="*/ 5858540 w 5986131"/>
              <a:gd name="connsiteY60" fmla="*/ 95693 h 723014"/>
              <a:gd name="connsiteX61" fmla="*/ 5986131 w 5986131"/>
              <a:gd name="connsiteY61" fmla="*/ 85061 h 723014"/>
              <a:gd name="connsiteX0" fmla="*/ 47883 w 6034014"/>
              <a:gd name="connsiteY0" fmla="*/ 723014 h 723014"/>
              <a:gd name="connsiteX1" fmla="*/ 101046 w 6034014"/>
              <a:gd name="connsiteY1" fmla="*/ 627321 h 723014"/>
              <a:gd name="connsiteX2" fmla="*/ 1259995 w 6034014"/>
              <a:gd name="connsiteY2" fmla="*/ 372140 h 723014"/>
              <a:gd name="connsiteX3" fmla="*/ 1270628 w 6034014"/>
              <a:gd name="connsiteY3" fmla="*/ 404037 h 723014"/>
              <a:gd name="connsiteX4" fmla="*/ 1323790 w 6034014"/>
              <a:gd name="connsiteY4" fmla="*/ 467833 h 723014"/>
              <a:gd name="connsiteX5" fmla="*/ 1355688 w 6034014"/>
              <a:gd name="connsiteY5" fmla="*/ 489098 h 723014"/>
              <a:gd name="connsiteX6" fmla="*/ 1366321 w 6034014"/>
              <a:gd name="connsiteY6" fmla="*/ 520995 h 723014"/>
              <a:gd name="connsiteX7" fmla="*/ 1419483 w 6034014"/>
              <a:gd name="connsiteY7" fmla="*/ 552893 h 723014"/>
              <a:gd name="connsiteX8" fmla="*/ 1472646 w 6034014"/>
              <a:gd name="connsiteY8" fmla="*/ 584791 h 723014"/>
              <a:gd name="connsiteX9" fmla="*/ 1834153 w 6034014"/>
              <a:gd name="connsiteY9" fmla="*/ 552893 h 723014"/>
              <a:gd name="connsiteX10" fmla="*/ 1961744 w 6034014"/>
              <a:gd name="connsiteY10" fmla="*/ 478465 h 723014"/>
              <a:gd name="connsiteX11" fmla="*/ 1993641 w 6034014"/>
              <a:gd name="connsiteY11" fmla="*/ 467833 h 723014"/>
              <a:gd name="connsiteX12" fmla="*/ 2057437 w 6034014"/>
              <a:gd name="connsiteY12" fmla="*/ 435935 h 723014"/>
              <a:gd name="connsiteX13" fmla="*/ 2195660 w 6034014"/>
              <a:gd name="connsiteY13" fmla="*/ 350874 h 723014"/>
              <a:gd name="connsiteX14" fmla="*/ 2216925 w 6034014"/>
              <a:gd name="connsiteY14" fmla="*/ 308344 h 723014"/>
              <a:gd name="connsiteX15" fmla="*/ 2291353 w 6034014"/>
              <a:gd name="connsiteY15" fmla="*/ 255181 h 723014"/>
              <a:gd name="connsiteX16" fmla="*/ 2312618 w 6034014"/>
              <a:gd name="connsiteY16" fmla="*/ 223284 h 723014"/>
              <a:gd name="connsiteX17" fmla="*/ 2376414 w 6034014"/>
              <a:gd name="connsiteY17" fmla="*/ 202019 h 723014"/>
              <a:gd name="connsiteX18" fmla="*/ 2514637 w 6034014"/>
              <a:gd name="connsiteY18" fmla="*/ 180754 h 723014"/>
              <a:gd name="connsiteX19" fmla="*/ 2780451 w 6034014"/>
              <a:gd name="connsiteY19" fmla="*/ 191386 h 723014"/>
              <a:gd name="connsiteX20" fmla="*/ 2844246 w 6034014"/>
              <a:gd name="connsiteY20" fmla="*/ 244549 h 723014"/>
              <a:gd name="connsiteX21" fmla="*/ 2886776 w 6034014"/>
              <a:gd name="connsiteY21" fmla="*/ 265814 h 723014"/>
              <a:gd name="connsiteX22" fmla="*/ 2961204 w 6034014"/>
              <a:gd name="connsiteY22" fmla="*/ 350874 h 723014"/>
              <a:gd name="connsiteX23" fmla="*/ 2993102 w 6034014"/>
              <a:gd name="connsiteY23" fmla="*/ 372140 h 723014"/>
              <a:gd name="connsiteX24" fmla="*/ 3046265 w 6034014"/>
              <a:gd name="connsiteY24" fmla="*/ 414670 h 723014"/>
              <a:gd name="connsiteX25" fmla="*/ 3078162 w 6034014"/>
              <a:gd name="connsiteY25" fmla="*/ 435935 h 723014"/>
              <a:gd name="connsiteX26" fmla="*/ 3195121 w 6034014"/>
              <a:gd name="connsiteY26" fmla="*/ 467833 h 723014"/>
              <a:gd name="connsiteX27" fmla="*/ 3258916 w 6034014"/>
              <a:gd name="connsiteY27" fmla="*/ 478465 h 723014"/>
              <a:gd name="connsiteX28" fmla="*/ 3333344 w 6034014"/>
              <a:gd name="connsiteY28" fmla="*/ 499730 h 723014"/>
              <a:gd name="connsiteX29" fmla="*/ 3375874 w 6034014"/>
              <a:gd name="connsiteY29" fmla="*/ 510363 h 723014"/>
              <a:gd name="connsiteX30" fmla="*/ 3726748 w 6034014"/>
              <a:gd name="connsiteY30" fmla="*/ 499730 h 723014"/>
              <a:gd name="connsiteX31" fmla="*/ 3779911 w 6034014"/>
              <a:gd name="connsiteY31" fmla="*/ 489098 h 723014"/>
              <a:gd name="connsiteX32" fmla="*/ 3811809 w 6034014"/>
              <a:gd name="connsiteY32" fmla="*/ 457200 h 723014"/>
              <a:gd name="connsiteX33" fmla="*/ 3864972 w 6034014"/>
              <a:gd name="connsiteY33" fmla="*/ 446567 h 723014"/>
              <a:gd name="connsiteX34" fmla="*/ 3896869 w 6034014"/>
              <a:gd name="connsiteY34" fmla="*/ 435935 h 723014"/>
              <a:gd name="connsiteX35" fmla="*/ 4066990 w 6034014"/>
              <a:gd name="connsiteY35" fmla="*/ 329609 h 723014"/>
              <a:gd name="connsiteX36" fmla="*/ 4120153 w 6034014"/>
              <a:gd name="connsiteY36" fmla="*/ 297712 h 723014"/>
              <a:gd name="connsiteX37" fmla="*/ 4183948 w 6034014"/>
              <a:gd name="connsiteY37" fmla="*/ 233916 h 723014"/>
              <a:gd name="connsiteX38" fmla="*/ 4258376 w 6034014"/>
              <a:gd name="connsiteY38" fmla="*/ 191386 h 723014"/>
              <a:gd name="connsiteX39" fmla="*/ 4290274 w 6034014"/>
              <a:gd name="connsiteY39" fmla="*/ 170121 h 723014"/>
              <a:gd name="connsiteX40" fmla="*/ 4332804 w 6034014"/>
              <a:gd name="connsiteY40" fmla="*/ 138223 h 723014"/>
              <a:gd name="connsiteX41" fmla="*/ 4364702 w 6034014"/>
              <a:gd name="connsiteY41" fmla="*/ 127591 h 723014"/>
              <a:gd name="connsiteX42" fmla="*/ 4492293 w 6034014"/>
              <a:gd name="connsiteY42" fmla="*/ 53163 h 723014"/>
              <a:gd name="connsiteX43" fmla="*/ 4524190 w 6034014"/>
              <a:gd name="connsiteY43" fmla="*/ 42530 h 723014"/>
              <a:gd name="connsiteX44" fmla="*/ 4598618 w 6034014"/>
              <a:gd name="connsiteY44" fmla="*/ 10633 h 723014"/>
              <a:gd name="connsiteX45" fmla="*/ 4651781 w 6034014"/>
              <a:gd name="connsiteY45" fmla="*/ 0 h 723014"/>
              <a:gd name="connsiteX46" fmla="*/ 4853800 w 6034014"/>
              <a:gd name="connsiteY46" fmla="*/ 10633 h 723014"/>
              <a:gd name="connsiteX47" fmla="*/ 4938860 w 6034014"/>
              <a:gd name="connsiteY47" fmla="*/ 53163 h 723014"/>
              <a:gd name="connsiteX48" fmla="*/ 4970758 w 6034014"/>
              <a:gd name="connsiteY48" fmla="*/ 63795 h 723014"/>
              <a:gd name="connsiteX49" fmla="*/ 5034553 w 6034014"/>
              <a:gd name="connsiteY49" fmla="*/ 106326 h 723014"/>
              <a:gd name="connsiteX50" fmla="*/ 5151511 w 6034014"/>
              <a:gd name="connsiteY50" fmla="*/ 170121 h 723014"/>
              <a:gd name="connsiteX51" fmla="*/ 5225939 w 6034014"/>
              <a:gd name="connsiteY51" fmla="*/ 191386 h 723014"/>
              <a:gd name="connsiteX52" fmla="*/ 5268469 w 6034014"/>
              <a:gd name="connsiteY52" fmla="*/ 202019 h 723014"/>
              <a:gd name="connsiteX53" fmla="*/ 5342897 w 6034014"/>
              <a:gd name="connsiteY53" fmla="*/ 223284 h 723014"/>
              <a:gd name="connsiteX54" fmla="*/ 5598079 w 6034014"/>
              <a:gd name="connsiteY54" fmla="*/ 191386 h 723014"/>
              <a:gd name="connsiteX55" fmla="*/ 5683139 w 6034014"/>
              <a:gd name="connsiteY55" fmla="*/ 170121 h 723014"/>
              <a:gd name="connsiteX56" fmla="*/ 5725669 w 6034014"/>
              <a:gd name="connsiteY56" fmla="*/ 159488 h 723014"/>
              <a:gd name="connsiteX57" fmla="*/ 5800097 w 6034014"/>
              <a:gd name="connsiteY57" fmla="*/ 138223 h 723014"/>
              <a:gd name="connsiteX58" fmla="*/ 5831995 w 6034014"/>
              <a:gd name="connsiteY58" fmla="*/ 106326 h 723014"/>
              <a:gd name="connsiteX59" fmla="*/ 5906423 w 6034014"/>
              <a:gd name="connsiteY59" fmla="*/ 95693 h 723014"/>
              <a:gd name="connsiteX60" fmla="*/ 6034014 w 6034014"/>
              <a:gd name="connsiteY60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1212112 w 5986131"/>
              <a:gd name="connsiteY2" fmla="*/ 372140 h 723014"/>
              <a:gd name="connsiteX3" fmla="*/ 1222745 w 5986131"/>
              <a:gd name="connsiteY3" fmla="*/ 404037 h 723014"/>
              <a:gd name="connsiteX4" fmla="*/ 1275907 w 5986131"/>
              <a:gd name="connsiteY4" fmla="*/ 467833 h 723014"/>
              <a:gd name="connsiteX5" fmla="*/ 1307805 w 5986131"/>
              <a:gd name="connsiteY5" fmla="*/ 489098 h 723014"/>
              <a:gd name="connsiteX6" fmla="*/ 1318438 w 5986131"/>
              <a:gd name="connsiteY6" fmla="*/ 520995 h 723014"/>
              <a:gd name="connsiteX7" fmla="*/ 1371600 w 5986131"/>
              <a:gd name="connsiteY7" fmla="*/ 552893 h 723014"/>
              <a:gd name="connsiteX8" fmla="*/ 1424763 w 5986131"/>
              <a:gd name="connsiteY8" fmla="*/ 584791 h 723014"/>
              <a:gd name="connsiteX9" fmla="*/ 1786270 w 5986131"/>
              <a:gd name="connsiteY9" fmla="*/ 552893 h 723014"/>
              <a:gd name="connsiteX10" fmla="*/ 1913861 w 5986131"/>
              <a:gd name="connsiteY10" fmla="*/ 478465 h 723014"/>
              <a:gd name="connsiteX11" fmla="*/ 1945758 w 5986131"/>
              <a:gd name="connsiteY11" fmla="*/ 467833 h 723014"/>
              <a:gd name="connsiteX12" fmla="*/ 2009554 w 5986131"/>
              <a:gd name="connsiteY12" fmla="*/ 435935 h 723014"/>
              <a:gd name="connsiteX13" fmla="*/ 2147777 w 5986131"/>
              <a:gd name="connsiteY13" fmla="*/ 350874 h 723014"/>
              <a:gd name="connsiteX14" fmla="*/ 2169042 w 5986131"/>
              <a:gd name="connsiteY14" fmla="*/ 308344 h 723014"/>
              <a:gd name="connsiteX15" fmla="*/ 2243470 w 5986131"/>
              <a:gd name="connsiteY15" fmla="*/ 255181 h 723014"/>
              <a:gd name="connsiteX16" fmla="*/ 2264735 w 5986131"/>
              <a:gd name="connsiteY16" fmla="*/ 223284 h 723014"/>
              <a:gd name="connsiteX17" fmla="*/ 2328531 w 5986131"/>
              <a:gd name="connsiteY17" fmla="*/ 202019 h 723014"/>
              <a:gd name="connsiteX18" fmla="*/ 2466754 w 5986131"/>
              <a:gd name="connsiteY18" fmla="*/ 180754 h 723014"/>
              <a:gd name="connsiteX19" fmla="*/ 2732568 w 5986131"/>
              <a:gd name="connsiteY19" fmla="*/ 191386 h 723014"/>
              <a:gd name="connsiteX20" fmla="*/ 2796363 w 5986131"/>
              <a:gd name="connsiteY20" fmla="*/ 244549 h 723014"/>
              <a:gd name="connsiteX21" fmla="*/ 2838893 w 5986131"/>
              <a:gd name="connsiteY21" fmla="*/ 265814 h 723014"/>
              <a:gd name="connsiteX22" fmla="*/ 2913321 w 5986131"/>
              <a:gd name="connsiteY22" fmla="*/ 350874 h 723014"/>
              <a:gd name="connsiteX23" fmla="*/ 2945219 w 5986131"/>
              <a:gd name="connsiteY23" fmla="*/ 372140 h 723014"/>
              <a:gd name="connsiteX24" fmla="*/ 2998382 w 5986131"/>
              <a:gd name="connsiteY24" fmla="*/ 414670 h 723014"/>
              <a:gd name="connsiteX25" fmla="*/ 3030279 w 5986131"/>
              <a:gd name="connsiteY25" fmla="*/ 435935 h 723014"/>
              <a:gd name="connsiteX26" fmla="*/ 3147238 w 5986131"/>
              <a:gd name="connsiteY26" fmla="*/ 467833 h 723014"/>
              <a:gd name="connsiteX27" fmla="*/ 3211033 w 5986131"/>
              <a:gd name="connsiteY27" fmla="*/ 478465 h 723014"/>
              <a:gd name="connsiteX28" fmla="*/ 3285461 w 5986131"/>
              <a:gd name="connsiteY28" fmla="*/ 499730 h 723014"/>
              <a:gd name="connsiteX29" fmla="*/ 3327991 w 5986131"/>
              <a:gd name="connsiteY29" fmla="*/ 510363 h 723014"/>
              <a:gd name="connsiteX30" fmla="*/ 3678865 w 5986131"/>
              <a:gd name="connsiteY30" fmla="*/ 499730 h 723014"/>
              <a:gd name="connsiteX31" fmla="*/ 3732028 w 5986131"/>
              <a:gd name="connsiteY31" fmla="*/ 489098 h 723014"/>
              <a:gd name="connsiteX32" fmla="*/ 3763926 w 5986131"/>
              <a:gd name="connsiteY32" fmla="*/ 457200 h 723014"/>
              <a:gd name="connsiteX33" fmla="*/ 3817089 w 5986131"/>
              <a:gd name="connsiteY33" fmla="*/ 446567 h 723014"/>
              <a:gd name="connsiteX34" fmla="*/ 3848986 w 5986131"/>
              <a:gd name="connsiteY34" fmla="*/ 435935 h 723014"/>
              <a:gd name="connsiteX35" fmla="*/ 4019107 w 5986131"/>
              <a:gd name="connsiteY35" fmla="*/ 329609 h 723014"/>
              <a:gd name="connsiteX36" fmla="*/ 4072270 w 5986131"/>
              <a:gd name="connsiteY36" fmla="*/ 297712 h 723014"/>
              <a:gd name="connsiteX37" fmla="*/ 4136065 w 5986131"/>
              <a:gd name="connsiteY37" fmla="*/ 233916 h 723014"/>
              <a:gd name="connsiteX38" fmla="*/ 4210493 w 5986131"/>
              <a:gd name="connsiteY38" fmla="*/ 191386 h 723014"/>
              <a:gd name="connsiteX39" fmla="*/ 4242391 w 5986131"/>
              <a:gd name="connsiteY39" fmla="*/ 170121 h 723014"/>
              <a:gd name="connsiteX40" fmla="*/ 4284921 w 5986131"/>
              <a:gd name="connsiteY40" fmla="*/ 138223 h 723014"/>
              <a:gd name="connsiteX41" fmla="*/ 4316819 w 5986131"/>
              <a:gd name="connsiteY41" fmla="*/ 127591 h 723014"/>
              <a:gd name="connsiteX42" fmla="*/ 4444410 w 5986131"/>
              <a:gd name="connsiteY42" fmla="*/ 53163 h 723014"/>
              <a:gd name="connsiteX43" fmla="*/ 4476307 w 5986131"/>
              <a:gd name="connsiteY43" fmla="*/ 42530 h 723014"/>
              <a:gd name="connsiteX44" fmla="*/ 4550735 w 5986131"/>
              <a:gd name="connsiteY44" fmla="*/ 10633 h 723014"/>
              <a:gd name="connsiteX45" fmla="*/ 4603898 w 5986131"/>
              <a:gd name="connsiteY45" fmla="*/ 0 h 723014"/>
              <a:gd name="connsiteX46" fmla="*/ 4805917 w 5986131"/>
              <a:gd name="connsiteY46" fmla="*/ 10633 h 723014"/>
              <a:gd name="connsiteX47" fmla="*/ 4890977 w 5986131"/>
              <a:gd name="connsiteY47" fmla="*/ 53163 h 723014"/>
              <a:gd name="connsiteX48" fmla="*/ 4922875 w 5986131"/>
              <a:gd name="connsiteY48" fmla="*/ 63795 h 723014"/>
              <a:gd name="connsiteX49" fmla="*/ 4986670 w 5986131"/>
              <a:gd name="connsiteY49" fmla="*/ 106326 h 723014"/>
              <a:gd name="connsiteX50" fmla="*/ 5103628 w 5986131"/>
              <a:gd name="connsiteY50" fmla="*/ 170121 h 723014"/>
              <a:gd name="connsiteX51" fmla="*/ 5178056 w 5986131"/>
              <a:gd name="connsiteY51" fmla="*/ 191386 h 723014"/>
              <a:gd name="connsiteX52" fmla="*/ 5220586 w 5986131"/>
              <a:gd name="connsiteY52" fmla="*/ 202019 h 723014"/>
              <a:gd name="connsiteX53" fmla="*/ 5295014 w 5986131"/>
              <a:gd name="connsiteY53" fmla="*/ 223284 h 723014"/>
              <a:gd name="connsiteX54" fmla="*/ 5550196 w 5986131"/>
              <a:gd name="connsiteY54" fmla="*/ 191386 h 723014"/>
              <a:gd name="connsiteX55" fmla="*/ 5635256 w 5986131"/>
              <a:gd name="connsiteY55" fmla="*/ 170121 h 723014"/>
              <a:gd name="connsiteX56" fmla="*/ 5677786 w 5986131"/>
              <a:gd name="connsiteY56" fmla="*/ 159488 h 723014"/>
              <a:gd name="connsiteX57" fmla="*/ 5752214 w 5986131"/>
              <a:gd name="connsiteY57" fmla="*/ 138223 h 723014"/>
              <a:gd name="connsiteX58" fmla="*/ 5784112 w 5986131"/>
              <a:gd name="connsiteY58" fmla="*/ 106326 h 723014"/>
              <a:gd name="connsiteX59" fmla="*/ 5858540 w 5986131"/>
              <a:gd name="connsiteY59" fmla="*/ 95693 h 723014"/>
              <a:gd name="connsiteX60" fmla="*/ 5986131 w 5986131"/>
              <a:gd name="connsiteY60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1212112 w 5986131"/>
              <a:gd name="connsiteY2" fmla="*/ 372140 h 723014"/>
              <a:gd name="connsiteX3" fmla="*/ 1275907 w 5986131"/>
              <a:gd name="connsiteY3" fmla="*/ 467833 h 723014"/>
              <a:gd name="connsiteX4" fmla="*/ 1307805 w 5986131"/>
              <a:gd name="connsiteY4" fmla="*/ 489098 h 723014"/>
              <a:gd name="connsiteX5" fmla="*/ 1318438 w 5986131"/>
              <a:gd name="connsiteY5" fmla="*/ 520995 h 723014"/>
              <a:gd name="connsiteX6" fmla="*/ 1371600 w 5986131"/>
              <a:gd name="connsiteY6" fmla="*/ 552893 h 723014"/>
              <a:gd name="connsiteX7" fmla="*/ 1424763 w 5986131"/>
              <a:gd name="connsiteY7" fmla="*/ 584791 h 723014"/>
              <a:gd name="connsiteX8" fmla="*/ 1786270 w 5986131"/>
              <a:gd name="connsiteY8" fmla="*/ 552893 h 723014"/>
              <a:gd name="connsiteX9" fmla="*/ 1913861 w 5986131"/>
              <a:gd name="connsiteY9" fmla="*/ 478465 h 723014"/>
              <a:gd name="connsiteX10" fmla="*/ 1945758 w 5986131"/>
              <a:gd name="connsiteY10" fmla="*/ 467833 h 723014"/>
              <a:gd name="connsiteX11" fmla="*/ 2009554 w 5986131"/>
              <a:gd name="connsiteY11" fmla="*/ 435935 h 723014"/>
              <a:gd name="connsiteX12" fmla="*/ 2147777 w 5986131"/>
              <a:gd name="connsiteY12" fmla="*/ 350874 h 723014"/>
              <a:gd name="connsiteX13" fmla="*/ 2169042 w 5986131"/>
              <a:gd name="connsiteY13" fmla="*/ 308344 h 723014"/>
              <a:gd name="connsiteX14" fmla="*/ 2243470 w 5986131"/>
              <a:gd name="connsiteY14" fmla="*/ 255181 h 723014"/>
              <a:gd name="connsiteX15" fmla="*/ 2264735 w 5986131"/>
              <a:gd name="connsiteY15" fmla="*/ 223284 h 723014"/>
              <a:gd name="connsiteX16" fmla="*/ 2328531 w 5986131"/>
              <a:gd name="connsiteY16" fmla="*/ 202019 h 723014"/>
              <a:gd name="connsiteX17" fmla="*/ 2466754 w 5986131"/>
              <a:gd name="connsiteY17" fmla="*/ 180754 h 723014"/>
              <a:gd name="connsiteX18" fmla="*/ 2732568 w 5986131"/>
              <a:gd name="connsiteY18" fmla="*/ 191386 h 723014"/>
              <a:gd name="connsiteX19" fmla="*/ 2796363 w 5986131"/>
              <a:gd name="connsiteY19" fmla="*/ 244549 h 723014"/>
              <a:gd name="connsiteX20" fmla="*/ 2838893 w 5986131"/>
              <a:gd name="connsiteY20" fmla="*/ 265814 h 723014"/>
              <a:gd name="connsiteX21" fmla="*/ 2913321 w 5986131"/>
              <a:gd name="connsiteY21" fmla="*/ 350874 h 723014"/>
              <a:gd name="connsiteX22" fmla="*/ 2945219 w 5986131"/>
              <a:gd name="connsiteY22" fmla="*/ 372140 h 723014"/>
              <a:gd name="connsiteX23" fmla="*/ 2998382 w 5986131"/>
              <a:gd name="connsiteY23" fmla="*/ 414670 h 723014"/>
              <a:gd name="connsiteX24" fmla="*/ 3030279 w 5986131"/>
              <a:gd name="connsiteY24" fmla="*/ 435935 h 723014"/>
              <a:gd name="connsiteX25" fmla="*/ 3147238 w 5986131"/>
              <a:gd name="connsiteY25" fmla="*/ 467833 h 723014"/>
              <a:gd name="connsiteX26" fmla="*/ 3211033 w 5986131"/>
              <a:gd name="connsiteY26" fmla="*/ 478465 h 723014"/>
              <a:gd name="connsiteX27" fmla="*/ 3285461 w 5986131"/>
              <a:gd name="connsiteY27" fmla="*/ 499730 h 723014"/>
              <a:gd name="connsiteX28" fmla="*/ 3327991 w 5986131"/>
              <a:gd name="connsiteY28" fmla="*/ 510363 h 723014"/>
              <a:gd name="connsiteX29" fmla="*/ 3678865 w 5986131"/>
              <a:gd name="connsiteY29" fmla="*/ 499730 h 723014"/>
              <a:gd name="connsiteX30" fmla="*/ 3732028 w 5986131"/>
              <a:gd name="connsiteY30" fmla="*/ 489098 h 723014"/>
              <a:gd name="connsiteX31" fmla="*/ 3763926 w 5986131"/>
              <a:gd name="connsiteY31" fmla="*/ 457200 h 723014"/>
              <a:gd name="connsiteX32" fmla="*/ 3817089 w 5986131"/>
              <a:gd name="connsiteY32" fmla="*/ 446567 h 723014"/>
              <a:gd name="connsiteX33" fmla="*/ 3848986 w 5986131"/>
              <a:gd name="connsiteY33" fmla="*/ 435935 h 723014"/>
              <a:gd name="connsiteX34" fmla="*/ 4019107 w 5986131"/>
              <a:gd name="connsiteY34" fmla="*/ 329609 h 723014"/>
              <a:gd name="connsiteX35" fmla="*/ 4072270 w 5986131"/>
              <a:gd name="connsiteY35" fmla="*/ 297712 h 723014"/>
              <a:gd name="connsiteX36" fmla="*/ 4136065 w 5986131"/>
              <a:gd name="connsiteY36" fmla="*/ 233916 h 723014"/>
              <a:gd name="connsiteX37" fmla="*/ 4210493 w 5986131"/>
              <a:gd name="connsiteY37" fmla="*/ 191386 h 723014"/>
              <a:gd name="connsiteX38" fmla="*/ 4242391 w 5986131"/>
              <a:gd name="connsiteY38" fmla="*/ 170121 h 723014"/>
              <a:gd name="connsiteX39" fmla="*/ 4284921 w 5986131"/>
              <a:gd name="connsiteY39" fmla="*/ 138223 h 723014"/>
              <a:gd name="connsiteX40" fmla="*/ 4316819 w 5986131"/>
              <a:gd name="connsiteY40" fmla="*/ 127591 h 723014"/>
              <a:gd name="connsiteX41" fmla="*/ 4444410 w 5986131"/>
              <a:gd name="connsiteY41" fmla="*/ 53163 h 723014"/>
              <a:gd name="connsiteX42" fmla="*/ 4476307 w 5986131"/>
              <a:gd name="connsiteY42" fmla="*/ 42530 h 723014"/>
              <a:gd name="connsiteX43" fmla="*/ 4550735 w 5986131"/>
              <a:gd name="connsiteY43" fmla="*/ 10633 h 723014"/>
              <a:gd name="connsiteX44" fmla="*/ 4603898 w 5986131"/>
              <a:gd name="connsiteY44" fmla="*/ 0 h 723014"/>
              <a:gd name="connsiteX45" fmla="*/ 4805917 w 5986131"/>
              <a:gd name="connsiteY45" fmla="*/ 10633 h 723014"/>
              <a:gd name="connsiteX46" fmla="*/ 4890977 w 5986131"/>
              <a:gd name="connsiteY46" fmla="*/ 53163 h 723014"/>
              <a:gd name="connsiteX47" fmla="*/ 4922875 w 5986131"/>
              <a:gd name="connsiteY47" fmla="*/ 63795 h 723014"/>
              <a:gd name="connsiteX48" fmla="*/ 4986670 w 5986131"/>
              <a:gd name="connsiteY48" fmla="*/ 106326 h 723014"/>
              <a:gd name="connsiteX49" fmla="*/ 5103628 w 5986131"/>
              <a:gd name="connsiteY49" fmla="*/ 170121 h 723014"/>
              <a:gd name="connsiteX50" fmla="*/ 5178056 w 5986131"/>
              <a:gd name="connsiteY50" fmla="*/ 191386 h 723014"/>
              <a:gd name="connsiteX51" fmla="*/ 5220586 w 5986131"/>
              <a:gd name="connsiteY51" fmla="*/ 202019 h 723014"/>
              <a:gd name="connsiteX52" fmla="*/ 5295014 w 5986131"/>
              <a:gd name="connsiteY52" fmla="*/ 223284 h 723014"/>
              <a:gd name="connsiteX53" fmla="*/ 5550196 w 5986131"/>
              <a:gd name="connsiteY53" fmla="*/ 191386 h 723014"/>
              <a:gd name="connsiteX54" fmla="*/ 5635256 w 5986131"/>
              <a:gd name="connsiteY54" fmla="*/ 170121 h 723014"/>
              <a:gd name="connsiteX55" fmla="*/ 5677786 w 5986131"/>
              <a:gd name="connsiteY55" fmla="*/ 159488 h 723014"/>
              <a:gd name="connsiteX56" fmla="*/ 5752214 w 5986131"/>
              <a:gd name="connsiteY56" fmla="*/ 138223 h 723014"/>
              <a:gd name="connsiteX57" fmla="*/ 5784112 w 5986131"/>
              <a:gd name="connsiteY57" fmla="*/ 106326 h 723014"/>
              <a:gd name="connsiteX58" fmla="*/ 5858540 w 5986131"/>
              <a:gd name="connsiteY58" fmla="*/ 95693 h 723014"/>
              <a:gd name="connsiteX59" fmla="*/ 5986131 w 5986131"/>
              <a:gd name="connsiteY59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1212112 w 5986131"/>
              <a:gd name="connsiteY2" fmla="*/ 372140 h 723014"/>
              <a:gd name="connsiteX3" fmla="*/ 1275907 w 5986131"/>
              <a:gd name="connsiteY3" fmla="*/ 467833 h 723014"/>
              <a:gd name="connsiteX4" fmla="*/ 1307805 w 5986131"/>
              <a:gd name="connsiteY4" fmla="*/ 489098 h 723014"/>
              <a:gd name="connsiteX5" fmla="*/ 1371600 w 5986131"/>
              <a:gd name="connsiteY5" fmla="*/ 552893 h 723014"/>
              <a:gd name="connsiteX6" fmla="*/ 1424763 w 5986131"/>
              <a:gd name="connsiteY6" fmla="*/ 584791 h 723014"/>
              <a:gd name="connsiteX7" fmla="*/ 1786270 w 5986131"/>
              <a:gd name="connsiteY7" fmla="*/ 552893 h 723014"/>
              <a:gd name="connsiteX8" fmla="*/ 1913861 w 5986131"/>
              <a:gd name="connsiteY8" fmla="*/ 478465 h 723014"/>
              <a:gd name="connsiteX9" fmla="*/ 1945758 w 5986131"/>
              <a:gd name="connsiteY9" fmla="*/ 467833 h 723014"/>
              <a:gd name="connsiteX10" fmla="*/ 2009554 w 5986131"/>
              <a:gd name="connsiteY10" fmla="*/ 435935 h 723014"/>
              <a:gd name="connsiteX11" fmla="*/ 2147777 w 5986131"/>
              <a:gd name="connsiteY11" fmla="*/ 350874 h 723014"/>
              <a:gd name="connsiteX12" fmla="*/ 2169042 w 5986131"/>
              <a:gd name="connsiteY12" fmla="*/ 308344 h 723014"/>
              <a:gd name="connsiteX13" fmla="*/ 2243470 w 5986131"/>
              <a:gd name="connsiteY13" fmla="*/ 255181 h 723014"/>
              <a:gd name="connsiteX14" fmla="*/ 2264735 w 5986131"/>
              <a:gd name="connsiteY14" fmla="*/ 223284 h 723014"/>
              <a:gd name="connsiteX15" fmla="*/ 2328531 w 5986131"/>
              <a:gd name="connsiteY15" fmla="*/ 202019 h 723014"/>
              <a:gd name="connsiteX16" fmla="*/ 2466754 w 5986131"/>
              <a:gd name="connsiteY16" fmla="*/ 180754 h 723014"/>
              <a:gd name="connsiteX17" fmla="*/ 2732568 w 5986131"/>
              <a:gd name="connsiteY17" fmla="*/ 191386 h 723014"/>
              <a:gd name="connsiteX18" fmla="*/ 2796363 w 5986131"/>
              <a:gd name="connsiteY18" fmla="*/ 244549 h 723014"/>
              <a:gd name="connsiteX19" fmla="*/ 2838893 w 5986131"/>
              <a:gd name="connsiteY19" fmla="*/ 265814 h 723014"/>
              <a:gd name="connsiteX20" fmla="*/ 2913321 w 5986131"/>
              <a:gd name="connsiteY20" fmla="*/ 350874 h 723014"/>
              <a:gd name="connsiteX21" fmla="*/ 2945219 w 5986131"/>
              <a:gd name="connsiteY21" fmla="*/ 372140 h 723014"/>
              <a:gd name="connsiteX22" fmla="*/ 2998382 w 5986131"/>
              <a:gd name="connsiteY22" fmla="*/ 414670 h 723014"/>
              <a:gd name="connsiteX23" fmla="*/ 3030279 w 5986131"/>
              <a:gd name="connsiteY23" fmla="*/ 435935 h 723014"/>
              <a:gd name="connsiteX24" fmla="*/ 3147238 w 5986131"/>
              <a:gd name="connsiteY24" fmla="*/ 467833 h 723014"/>
              <a:gd name="connsiteX25" fmla="*/ 3211033 w 5986131"/>
              <a:gd name="connsiteY25" fmla="*/ 478465 h 723014"/>
              <a:gd name="connsiteX26" fmla="*/ 3285461 w 5986131"/>
              <a:gd name="connsiteY26" fmla="*/ 499730 h 723014"/>
              <a:gd name="connsiteX27" fmla="*/ 3327991 w 5986131"/>
              <a:gd name="connsiteY27" fmla="*/ 510363 h 723014"/>
              <a:gd name="connsiteX28" fmla="*/ 3678865 w 5986131"/>
              <a:gd name="connsiteY28" fmla="*/ 499730 h 723014"/>
              <a:gd name="connsiteX29" fmla="*/ 3732028 w 5986131"/>
              <a:gd name="connsiteY29" fmla="*/ 489098 h 723014"/>
              <a:gd name="connsiteX30" fmla="*/ 3763926 w 5986131"/>
              <a:gd name="connsiteY30" fmla="*/ 457200 h 723014"/>
              <a:gd name="connsiteX31" fmla="*/ 3817089 w 5986131"/>
              <a:gd name="connsiteY31" fmla="*/ 446567 h 723014"/>
              <a:gd name="connsiteX32" fmla="*/ 3848986 w 5986131"/>
              <a:gd name="connsiteY32" fmla="*/ 435935 h 723014"/>
              <a:gd name="connsiteX33" fmla="*/ 4019107 w 5986131"/>
              <a:gd name="connsiteY33" fmla="*/ 329609 h 723014"/>
              <a:gd name="connsiteX34" fmla="*/ 4072270 w 5986131"/>
              <a:gd name="connsiteY34" fmla="*/ 297712 h 723014"/>
              <a:gd name="connsiteX35" fmla="*/ 4136065 w 5986131"/>
              <a:gd name="connsiteY35" fmla="*/ 233916 h 723014"/>
              <a:gd name="connsiteX36" fmla="*/ 4210493 w 5986131"/>
              <a:gd name="connsiteY36" fmla="*/ 191386 h 723014"/>
              <a:gd name="connsiteX37" fmla="*/ 4242391 w 5986131"/>
              <a:gd name="connsiteY37" fmla="*/ 170121 h 723014"/>
              <a:gd name="connsiteX38" fmla="*/ 4284921 w 5986131"/>
              <a:gd name="connsiteY38" fmla="*/ 138223 h 723014"/>
              <a:gd name="connsiteX39" fmla="*/ 4316819 w 5986131"/>
              <a:gd name="connsiteY39" fmla="*/ 127591 h 723014"/>
              <a:gd name="connsiteX40" fmla="*/ 4444410 w 5986131"/>
              <a:gd name="connsiteY40" fmla="*/ 53163 h 723014"/>
              <a:gd name="connsiteX41" fmla="*/ 4476307 w 5986131"/>
              <a:gd name="connsiteY41" fmla="*/ 42530 h 723014"/>
              <a:gd name="connsiteX42" fmla="*/ 4550735 w 5986131"/>
              <a:gd name="connsiteY42" fmla="*/ 10633 h 723014"/>
              <a:gd name="connsiteX43" fmla="*/ 4603898 w 5986131"/>
              <a:gd name="connsiteY43" fmla="*/ 0 h 723014"/>
              <a:gd name="connsiteX44" fmla="*/ 4805917 w 5986131"/>
              <a:gd name="connsiteY44" fmla="*/ 10633 h 723014"/>
              <a:gd name="connsiteX45" fmla="*/ 4890977 w 5986131"/>
              <a:gd name="connsiteY45" fmla="*/ 53163 h 723014"/>
              <a:gd name="connsiteX46" fmla="*/ 4922875 w 5986131"/>
              <a:gd name="connsiteY46" fmla="*/ 63795 h 723014"/>
              <a:gd name="connsiteX47" fmla="*/ 4986670 w 5986131"/>
              <a:gd name="connsiteY47" fmla="*/ 106326 h 723014"/>
              <a:gd name="connsiteX48" fmla="*/ 5103628 w 5986131"/>
              <a:gd name="connsiteY48" fmla="*/ 170121 h 723014"/>
              <a:gd name="connsiteX49" fmla="*/ 5178056 w 5986131"/>
              <a:gd name="connsiteY49" fmla="*/ 191386 h 723014"/>
              <a:gd name="connsiteX50" fmla="*/ 5220586 w 5986131"/>
              <a:gd name="connsiteY50" fmla="*/ 202019 h 723014"/>
              <a:gd name="connsiteX51" fmla="*/ 5295014 w 5986131"/>
              <a:gd name="connsiteY51" fmla="*/ 223284 h 723014"/>
              <a:gd name="connsiteX52" fmla="*/ 5550196 w 5986131"/>
              <a:gd name="connsiteY52" fmla="*/ 191386 h 723014"/>
              <a:gd name="connsiteX53" fmla="*/ 5635256 w 5986131"/>
              <a:gd name="connsiteY53" fmla="*/ 170121 h 723014"/>
              <a:gd name="connsiteX54" fmla="*/ 5677786 w 5986131"/>
              <a:gd name="connsiteY54" fmla="*/ 159488 h 723014"/>
              <a:gd name="connsiteX55" fmla="*/ 5752214 w 5986131"/>
              <a:gd name="connsiteY55" fmla="*/ 138223 h 723014"/>
              <a:gd name="connsiteX56" fmla="*/ 5784112 w 5986131"/>
              <a:gd name="connsiteY56" fmla="*/ 106326 h 723014"/>
              <a:gd name="connsiteX57" fmla="*/ 5858540 w 5986131"/>
              <a:gd name="connsiteY57" fmla="*/ 95693 h 723014"/>
              <a:gd name="connsiteX58" fmla="*/ 5986131 w 5986131"/>
              <a:gd name="connsiteY58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1212112 w 5986131"/>
              <a:gd name="connsiteY2" fmla="*/ 372140 h 723014"/>
              <a:gd name="connsiteX3" fmla="*/ 1275907 w 5986131"/>
              <a:gd name="connsiteY3" fmla="*/ 467833 h 723014"/>
              <a:gd name="connsiteX4" fmla="*/ 1307805 w 5986131"/>
              <a:gd name="connsiteY4" fmla="*/ 489098 h 723014"/>
              <a:gd name="connsiteX5" fmla="*/ 1371600 w 5986131"/>
              <a:gd name="connsiteY5" fmla="*/ 552893 h 723014"/>
              <a:gd name="connsiteX6" fmla="*/ 1786270 w 5986131"/>
              <a:gd name="connsiteY6" fmla="*/ 552893 h 723014"/>
              <a:gd name="connsiteX7" fmla="*/ 1913861 w 5986131"/>
              <a:gd name="connsiteY7" fmla="*/ 478465 h 723014"/>
              <a:gd name="connsiteX8" fmla="*/ 1945758 w 5986131"/>
              <a:gd name="connsiteY8" fmla="*/ 467833 h 723014"/>
              <a:gd name="connsiteX9" fmla="*/ 2009554 w 5986131"/>
              <a:gd name="connsiteY9" fmla="*/ 435935 h 723014"/>
              <a:gd name="connsiteX10" fmla="*/ 2147777 w 5986131"/>
              <a:gd name="connsiteY10" fmla="*/ 350874 h 723014"/>
              <a:gd name="connsiteX11" fmla="*/ 2169042 w 5986131"/>
              <a:gd name="connsiteY11" fmla="*/ 308344 h 723014"/>
              <a:gd name="connsiteX12" fmla="*/ 2243470 w 5986131"/>
              <a:gd name="connsiteY12" fmla="*/ 255181 h 723014"/>
              <a:gd name="connsiteX13" fmla="*/ 2264735 w 5986131"/>
              <a:gd name="connsiteY13" fmla="*/ 223284 h 723014"/>
              <a:gd name="connsiteX14" fmla="*/ 2328531 w 5986131"/>
              <a:gd name="connsiteY14" fmla="*/ 202019 h 723014"/>
              <a:gd name="connsiteX15" fmla="*/ 2466754 w 5986131"/>
              <a:gd name="connsiteY15" fmla="*/ 180754 h 723014"/>
              <a:gd name="connsiteX16" fmla="*/ 2732568 w 5986131"/>
              <a:gd name="connsiteY16" fmla="*/ 191386 h 723014"/>
              <a:gd name="connsiteX17" fmla="*/ 2796363 w 5986131"/>
              <a:gd name="connsiteY17" fmla="*/ 244549 h 723014"/>
              <a:gd name="connsiteX18" fmla="*/ 2838893 w 5986131"/>
              <a:gd name="connsiteY18" fmla="*/ 265814 h 723014"/>
              <a:gd name="connsiteX19" fmla="*/ 2913321 w 5986131"/>
              <a:gd name="connsiteY19" fmla="*/ 350874 h 723014"/>
              <a:gd name="connsiteX20" fmla="*/ 2945219 w 5986131"/>
              <a:gd name="connsiteY20" fmla="*/ 372140 h 723014"/>
              <a:gd name="connsiteX21" fmla="*/ 2998382 w 5986131"/>
              <a:gd name="connsiteY21" fmla="*/ 414670 h 723014"/>
              <a:gd name="connsiteX22" fmla="*/ 3030279 w 5986131"/>
              <a:gd name="connsiteY22" fmla="*/ 435935 h 723014"/>
              <a:gd name="connsiteX23" fmla="*/ 3147238 w 5986131"/>
              <a:gd name="connsiteY23" fmla="*/ 467833 h 723014"/>
              <a:gd name="connsiteX24" fmla="*/ 3211033 w 5986131"/>
              <a:gd name="connsiteY24" fmla="*/ 478465 h 723014"/>
              <a:gd name="connsiteX25" fmla="*/ 3285461 w 5986131"/>
              <a:gd name="connsiteY25" fmla="*/ 499730 h 723014"/>
              <a:gd name="connsiteX26" fmla="*/ 3327991 w 5986131"/>
              <a:gd name="connsiteY26" fmla="*/ 510363 h 723014"/>
              <a:gd name="connsiteX27" fmla="*/ 3678865 w 5986131"/>
              <a:gd name="connsiteY27" fmla="*/ 499730 h 723014"/>
              <a:gd name="connsiteX28" fmla="*/ 3732028 w 5986131"/>
              <a:gd name="connsiteY28" fmla="*/ 489098 h 723014"/>
              <a:gd name="connsiteX29" fmla="*/ 3763926 w 5986131"/>
              <a:gd name="connsiteY29" fmla="*/ 457200 h 723014"/>
              <a:gd name="connsiteX30" fmla="*/ 3817089 w 5986131"/>
              <a:gd name="connsiteY30" fmla="*/ 446567 h 723014"/>
              <a:gd name="connsiteX31" fmla="*/ 3848986 w 5986131"/>
              <a:gd name="connsiteY31" fmla="*/ 435935 h 723014"/>
              <a:gd name="connsiteX32" fmla="*/ 4019107 w 5986131"/>
              <a:gd name="connsiteY32" fmla="*/ 329609 h 723014"/>
              <a:gd name="connsiteX33" fmla="*/ 4072270 w 5986131"/>
              <a:gd name="connsiteY33" fmla="*/ 297712 h 723014"/>
              <a:gd name="connsiteX34" fmla="*/ 4136065 w 5986131"/>
              <a:gd name="connsiteY34" fmla="*/ 233916 h 723014"/>
              <a:gd name="connsiteX35" fmla="*/ 4210493 w 5986131"/>
              <a:gd name="connsiteY35" fmla="*/ 191386 h 723014"/>
              <a:gd name="connsiteX36" fmla="*/ 4242391 w 5986131"/>
              <a:gd name="connsiteY36" fmla="*/ 170121 h 723014"/>
              <a:gd name="connsiteX37" fmla="*/ 4284921 w 5986131"/>
              <a:gd name="connsiteY37" fmla="*/ 138223 h 723014"/>
              <a:gd name="connsiteX38" fmla="*/ 4316819 w 5986131"/>
              <a:gd name="connsiteY38" fmla="*/ 127591 h 723014"/>
              <a:gd name="connsiteX39" fmla="*/ 4444410 w 5986131"/>
              <a:gd name="connsiteY39" fmla="*/ 53163 h 723014"/>
              <a:gd name="connsiteX40" fmla="*/ 4476307 w 5986131"/>
              <a:gd name="connsiteY40" fmla="*/ 42530 h 723014"/>
              <a:gd name="connsiteX41" fmla="*/ 4550735 w 5986131"/>
              <a:gd name="connsiteY41" fmla="*/ 10633 h 723014"/>
              <a:gd name="connsiteX42" fmla="*/ 4603898 w 5986131"/>
              <a:gd name="connsiteY42" fmla="*/ 0 h 723014"/>
              <a:gd name="connsiteX43" fmla="*/ 4805917 w 5986131"/>
              <a:gd name="connsiteY43" fmla="*/ 10633 h 723014"/>
              <a:gd name="connsiteX44" fmla="*/ 4890977 w 5986131"/>
              <a:gd name="connsiteY44" fmla="*/ 53163 h 723014"/>
              <a:gd name="connsiteX45" fmla="*/ 4922875 w 5986131"/>
              <a:gd name="connsiteY45" fmla="*/ 63795 h 723014"/>
              <a:gd name="connsiteX46" fmla="*/ 4986670 w 5986131"/>
              <a:gd name="connsiteY46" fmla="*/ 106326 h 723014"/>
              <a:gd name="connsiteX47" fmla="*/ 5103628 w 5986131"/>
              <a:gd name="connsiteY47" fmla="*/ 170121 h 723014"/>
              <a:gd name="connsiteX48" fmla="*/ 5178056 w 5986131"/>
              <a:gd name="connsiteY48" fmla="*/ 191386 h 723014"/>
              <a:gd name="connsiteX49" fmla="*/ 5220586 w 5986131"/>
              <a:gd name="connsiteY49" fmla="*/ 202019 h 723014"/>
              <a:gd name="connsiteX50" fmla="*/ 5295014 w 5986131"/>
              <a:gd name="connsiteY50" fmla="*/ 223284 h 723014"/>
              <a:gd name="connsiteX51" fmla="*/ 5550196 w 5986131"/>
              <a:gd name="connsiteY51" fmla="*/ 191386 h 723014"/>
              <a:gd name="connsiteX52" fmla="*/ 5635256 w 5986131"/>
              <a:gd name="connsiteY52" fmla="*/ 170121 h 723014"/>
              <a:gd name="connsiteX53" fmla="*/ 5677786 w 5986131"/>
              <a:gd name="connsiteY53" fmla="*/ 159488 h 723014"/>
              <a:gd name="connsiteX54" fmla="*/ 5752214 w 5986131"/>
              <a:gd name="connsiteY54" fmla="*/ 138223 h 723014"/>
              <a:gd name="connsiteX55" fmla="*/ 5784112 w 5986131"/>
              <a:gd name="connsiteY55" fmla="*/ 106326 h 723014"/>
              <a:gd name="connsiteX56" fmla="*/ 5858540 w 5986131"/>
              <a:gd name="connsiteY56" fmla="*/ 95693 h 723014"/>
              <a:gd name="connsiteX57" fmla="*/ 5986131 w 5986131"/>
              <a:gd name="connsiteY57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1212112 w 5986131"/>
              <a:gd name="connsiteY2" fmla="*/ 372140 h 723014"/>
              <a:gd name="connsiteX3" fmla="*/ 1275907 w 5986131"/>
              <a:gd name="connsiteY3" fmla="*/ 467833 h 723014"/>
              <a:gd name="connsiteX4" fmla="*/ 1371600 w 5986131"/>
              <a:gd name="connsiteY4" fmla="*/ 552893 h 723014"/>
              <a:gd name="connsiteX5" fmla="*/ 1786270 w 5986131"/>
              <a:gd name="connsiteY5" fmla="*/ 552893 h 723014"/>
              <a:gd name="connsiteX6" fmla="*/ 1913861 w 5986131"/>
              <a:gd name="connsiteY6" fmla="*/ 478465 h 723014"/>
              <a:gd name="connsiteX7" fmla="*/ 1945758 w 5986131"/>
              <a:gd name="connsiteY7" fmla="*/ 467833 h 723014"/>
              <a:gd name="connsiteX8" fmla="*/ 2009554 w 5986131"/>
              <a:gd name="connsiteY8" fmla="*/ 435935 h 723014"/>
              <a:gd name="connsiteX9" fmla="*/ 2147777 w 5986131"/>
              <a:gd name="connsiteY9" fmla="*/ 350874 h 723014"/>
              <a:gd name="connsiteX10" fmla="*/ 2169042 w 5986131"/>
              <a:gd name="connsiteY10" fmla="*/ 308344 h 723014"/>
              <a:gd name="connsiteX11" fmla="*/ 2243470 w 5986131"/>
              <a:gd name="connsiteY11" fmla="*/ 255181 h 723014"/>
              <a:gd name="connsiteX12" fmla="*/ 2264735 w 5986131"/>
              <a:gd name="connsiteY12" fmla="*/ 223284 h 723014"/>
              <a:gd name="connsiteX13" fmla="*/ 2328531 w 5986131"/>
              <a:gd name="connsiteY13" fmla="*/ 202019 h 723014"/>
              <a:gd name="connsiteX14" fmla="*/ 2466754 w 5986131"/>
              <a:gd name="connsiteY14" fmla="*/ 180754 h 723014"/>
              <a:gd name="connsiteX15" fmla="*/ 2732568 w 5986131"/>
              <a:gd name="connsiteY15" fmla="*/ 191386 h 723014"/>
              <a:gd name="connsiteX16" fmla="*/ 2796363 w 5986131"/>
              <a:gd name="connsiteY16" fmla="*/ 244549 h 723014"/>
              <a:gd name="connsiteX17" fmla="*/ 2838893 w 5986131"/>
              <a:gd name="connsiteY17" fmla="*/ 265814 h 723014"/>
              <a:gd name="connsiteX18" fmla="*/ 2913321 w 5986131"/>
              <a:gd name="connsiteY18" fmla="*/ 350874 h 723014"/>
              <a:gd name="connsiteX19" fmla="*/ 2945219 w 5986131"/>
              <a:gd name="connsiteY19" fmla="*/ 372140 h 723014"/>
              <a:gd name="connsiteX20" fmla="*/ 2998382 w 5986131"/>
              <a:gd name="connsiteY20" fmla="*/ 414670 h 723014"/>
              <a:gd name="connsiteX21" fmla="*/ 3030279 w 5986131"/>
              <a:gd name="connsiteY21" fmla="*/ 435935 h 723014"/>
              <a:gd name="connsiteX22" fmla="*/ 3147238 w 5986131"/>
              <a:gd name="connsiteY22" fmla="*/ 467833 h 723014"/>
              <a:gd name="connsiteX23" fmla="*/ 3211033 w 5986131"/>
              <a:gd name="connsiteY23" fmla="*/ 478465 h 723014"/>
              <a:gd name="connsiteX24" fmla="*/ 3285461 w 5986131"/>
              <a:gd name="connsiteY24" fmla="*/ 499730 h 723014"/>
              <a:gd name="connsiteX25" fmla="*/ 3327991 w 5986131"/>
              <a:gd name="connsiteY25" fmla="*/ 510363 h 723014"/>
              <a:gd name="connsiteX26" fmla="*/ 3678865 w 5986131"/>
              <a:gd name="connsiteY26" fmla="*/ 499730 h 723014"/>
              <a:gd name="connsiteX27" fmla="*/ 3732028 w 5986131"/>
              <a:gd name="connsiteY27" fmla="*/ 489098 h 723014"/>
              <a:gd name="connsiteX28" fmla="*/ 3763926 w 5986131"/>
              <a:gd name="connsiteY28" fmla="*/ 457200 h 723014"/>
              <a:gd name="connsiteX29" fmla="*/ 3817089 w 5986131"/>
              <a:gd name="connsiteY29" fmla="*/ 446567 h 723014"/>
              <a:gd name="connsiteX30" fmla="*/ 3848986 w 5986131"/>
              <a:gd name="connsiteY30" fmla="*/ 435935 h 723014"/>
              <a:gd name="connsiteX31" fmla="*/ 4019107 w 5986131"/>
              <a:gd name="connsiteY31" fmla="*/ 329609 h 723014"/>
              <a:gd name="connsiteX32" fmla="*/ 4072270 w 5986131"/>
              <a:gd name="connsiteY32" fmla="*/ 297712 h 723014"/>
              <a:gd name="connsiteX33" fmla="*/ 4136065 w 5986131"/>
              <a:gd name="connsiteY33" fmla="*/ 233916 h 723014"/>
              <a:gd name="connsiteX34" fmla="*/ 4210493 w 5986131"/>
              <a:gd name="connsiteY34" fmla="*/ 191386 h 723014"/>
              <a:gd name="connsiteX35" fmla="*/ 4242391 w 5986131"/>
              <a:gd name="connsiteY35" fmla="*/ 170121 h 723014"/>
              <a:gd name="connsiteX36" fmla="*/ 4284921 w 5986131"/>
              <a:gd name="connsiteY36" fmla="*/ 138223 h 723014"/>
              <a:gd name="connsiteX37" fmla="*/ 4316819 w 5986131"/>
              <a:gd name="connsiteY37" fmla="*/ 127591 h 723014"/>
              <a:gd name="connsiteX38" fmla="*/ 4444410 w 5986131"/>
              <a:gd name="connsiteY38" fmla="*/ 53163 h 723014"/>
              <a:gd name="connsiteX39" fmla="*/ 4476307 w 5986131"/>
              <a:gd name="connsiteY39" fmla="*/ 42530 h 723014"/>
              <a:gd name="connsiteX40" fmla="*/ 4550735 w 5986131"/>
              <a:gd name="connsiteY40" fmla="*/ 10633 h 723014"/>
              <a:gd name="connsiteX41" fmla="*/ 4603898 w 5986131"/>
              <a:gd name="connsiteY41" fmla="*/ 0 h 723014"/>
              <a:gd name="connsiteX42" fmla="*/ 4805917 w 5986131"/>
              <a:gd name="connsiteY42" fmla="*/ 10633 h 723014"/>
              <a:gd name="connsiteX43" fmla="*/ 4890977 w 5986131"/>
              <a:gd name="connsiteY43" fmla="*/ 53163 h 723014"/>
              <a:gd name="connsiteX44" fmla="*/ 4922875 w 5986131"/>
              <a:gd name="connsiteY44" fmla="*/ 63795 h 723014"/>
              <a:gd name="connsiteX45" fmla="*/ 4986670 w 5986131"/>
              <a:gd name="connsiteY45" fmla="*/ 106326 h 723014"/>
              <a:gd name="connsiteX46" fmla="*/ 5103628 w 5986131"/>
              <a:gd name="connsiteY46" fmla="*/ 170121 h 723014"/>
              <a:gd name="connsiteX47" fmla="*/ 5178056 w 5986131"/>
              <a:gd name="connsiteY47" fmla="*/ 191386 h 723014"/>
              <a:gd name="connsiteX48" fmla="*/ 5220586 w 5986131"/>
              <a:gd name="connsiteY48" fmla="*/ 202019 h 723014"/>
              <a:gd name="connsiteX49" fmla="*/ 5295014 w 5986131"/>
              <a:gd name="connsiteY49" fmla="*/ 223284 h 723014"/>
              <a:gd name="connsiteX50" fmla="*/ 5550196 w 5986131"/>
              <a:gd name="connsiteY50" fmla="*/ 191386 h 723014"/>
              <a:gd name="connsiteX51" fmla="*/ 5635256 w 5986131"/>
              <a:gd name="connsiteY51" fmla="*/ 170121 h 723014"/>
              <a:gd name="connsiteX52" fmla="*/ 5677786 w 5986131"/>
              <a:gd name="connsiteY52" fmla="*/ 159488 h 723014"/>
              <a:gd name="connsiteX53" fmla="*/ 5752214 w 5986131"/>
              <a:gd name="connsiteY53" fmla="*/ 138223 h 723014"/>
              <a:gd name="connsiteX54" fmla="*/ 5784112 w 5986131"/>
              <a:gd name="connsiteY54" fmla="*/ 106326 h 723014"/>
              <a:gd name="connsiteX55" fmla="*/ 5858540 w 5986131"/>
              <a:gd name="connsiteY55" fmla="*/ 95693 h 723014"/>
              <a:gd name="connsiteX56" fmla="*/ 5986131 w 5986131"/>
              <a:gd name="connsiteY56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1212112 w 5986131"/>
              <a:gd name="connsiteY2" fmla="*/ 372140 h 723014"/>
              <a:gd name="connsiteX3" fmla="*/ 1275907 w 5986131"/>
              <a:gd name="connsiteY3" fmla="*/ 467833 h 723014"/>
              <a:gd name="connsiteX4" fmla="*/ 1786270 w 5986131"/>
              <a:gd name="connsiteY4" fmla="*/ 552893 h 723014"/>
              <a:gd name="connsiteX5" fmla="*/ 1913861 w 5986131"/>
              <a:gd name="connsiteY5" fmla="*/ 478465 h 723014"/>
              <a:gd name="connsiteX6" fmla="*/ 1945758 w 5986131"/>
              <a:gd name="connsiteY6" fmla="*/ 467833 h 723014"/>
              <a:gd name="connsiteX7" fmla="*/ 2009554 w 5986131"/>
              <a:gd name="connsiteY7" fmla="*/ 435935 h 723014"/>
              <a:gd name="connsiteX8" fmla="*/ 2147777 w 5986131"/>
              <a:gd name="connsiteY8" fmla="*/ 350874 h 723014"/>
              <a:gd name="connsiteX9" fmla="*/ 2169042 w 5986131"/>
              <a:gd name="connsiteY9" fmla="*/ 308344 h 723014"/>
              <a:gd name="connsiteX10" fmla="*/ 2243470 w 5986131"/>
              <a:gd name="connsiteY10" fmla="*/ 255181 h 723014"/>
              <a:gd name="connsiteX11" fmla="*/ 2264735 w 5986131"/>
              <a:gd name="connsiteY11" fmla="*/ 223284 h 723014"/>
              <a:gd name="connsiteX12" fmla="*/ 2328531 w 5986131"/>
              <a:gd name="connsiteY12" fmla="*/ 202019 h 723014"/>
              <a:gd name="connsiteX13" fmla="*/ 2466754 w 5986131"/>
              <a:gd name="connsiteY13" fmla="*/ 180754 h 723014"/>
              <a:gd name="connsiteX14" fmla="*/ 2732568 w 5986131"/>
              <a:gd name="connsiteY14" fmla="*/ 191386 h 723014"/>
              <a:gd name="connsiteX15" fmla="*/ 2796363 w 5986131"/>
              <a:gd name="connsiteY15" fmla="*/ 244549 h 723014"/>
              <a:gd name="connsiteX16" fmla="*/ 2838893 w 5986131"/>
              <a:gd name="connsiteY16" fmla="*/ 265814 h 723014"/>
              <a:gd name="connsiteX17" fmla="*/ 2913321 w 5986131"/>
              <a:gd name="connsiteY17" fmla="*/ 350874 h 723014"/>
              <a:gd name="connsiteX18" fmla="*/ 2945219 w 5986131"/>
              <a:gd name="connsiteY18" fmla="*/ 372140 h 723014"/>
              <a:gd name="connsiteX19" fmla="*/ 2998382 w 5986131"/>
              <a:gd name="connsiteY19" fmla="*/ 414670 h 723014"/>
              <a:gd name="connsiteX20" fmla="*/ 3030279 w 5986131"/>
              <a:gd name="connsiteY20" fmla="*/ 435935 h 723014"/>
              <a:gd name="connsiteX21" fmla="*/ 3147238 w 5986131"/>
              <a:gd name="connsiteY21" fmla="*/ 467833 h 723014"/>
              <a:gd name="connsiteX22" fmla="*/ 3211033 w 5986131"/>
              <a:gd name="connsiteY22" fmla="*/ 478465 h 723014"/>
              <a:gd name="connsiteX23" fmla="*/ 3285461 w 5986131"/>
              <a:gd name="connsiteY23" fmla="*/ 499730 h 723014"/>
              <a:gd name="connsiteX24" fmla="*/ 3327991 w 5986131"/>
              <a:gd name="connsiteY24" fmla="*/ 510363 h 723014"/>
              <a:gd name="connsiteX25" fmla="*/ 3678865 w 5986131"/>
              <a:gd name="connsiteY25" fmla="*/ 499730 h 723014"/>
              <a:gd name="connsiteX26" fmla="*/ 3732028 w 5986131"/>
              <a:gd name="connsiteY26" fmla="*/ 489098 h 723014"/>
              <a:gd name="connsiteX27" fmla="*/ 3763926 w 5986131"/>
              <a:gd name="connsiteY27" fmla="*/ 457200 h 723014"/>
              <a:gd name="connsiteX28" fmla="*/ 3817089 w 5986131"/>
              <a:gd name="connsiteY28" fmla="*/ 446567 h 723014"/>
              <a:gd name="connsiteX29" fmla="*/ 3848986 w 5986131"/>
              <a:gd name="connsiteY29" fmla="*/ 435935 h 723014"/>
              <a:gd name="connsiteX30" fmla="*/ 4019107 w 5986131"/>
              <a:gd name="connsiteY30" fmla="*/ 329609 h 723014"/>
              <a:gd name="connsiteX31" fmla="*/ 4072270 w 5986131"/>
              <a:gd name="connsiteY31" fmla="*/ 297712 h 723014"/>
              <a:gd name="connsiteX32" fmla="*/ 4136065 w 5986131"/>
              <a:gd name="connsiteY32" fmla="*/ 233916 h 723014"/>
              <a:gd name="connsiteX33" fmla="*/ 4210493 w 5986131"/>
              <a:gd name="connsiteY33" fmla="*/ 191386 h 723014"/>
              <a:gd name="connsiteX34" fmla="*/ 4242391 w 5986131"/>
              <a:gd name="connsiteY34" fmla="*/ 170121 h 723014"/>
              <a:gd name="connsiteX35" fmla="*/ 4284921 w 5986131"/>
              <a:gd name="connsiteY35" fmla="*/ 138223 h 723014"/>
              <a:gd name="connsiteX36" fmla="*/ 4316819 w 5986131"/>
              <a:gd name="connsiteY36" fmla="*/ 127591 h 723014"/>
              <a:gd name="connsiteX37" fmla="*/ 4444410 w 5986131"/>
              <a:gd name="connsiteY37" fmla="*/ 53163 h 723014"/>
              <a:gd name="connsiteX38" fmla="*/ 4476307 w 5986131"/>
              <a:gd name="connsiteY38" fmla="*/ 42530 h 723014"/>
              <a:gd name="connsiteX39" fmla="*/ 4550735 w 5986131"/>
              <a:gd name="connsiteY39" fmla="*/ 10633 h 723014"/>
              <a:gd name="connsiteX40" fmla="*/ 4603898 w 5986131"/>
              <a:gd name="connsiteY40" fmla="*/ 0 h 723014"/>
              <a:gd name="connsiteX41" fmla="*/ 4805917 w 5986131"/>
              <a:gd name="connsiteY41" fmla="*/ 10633 h 723014"/>
              <a:gd name="connsiteX42" fmla="*/ 4890977 w 5986131"/>
              <a:gd name="connsiteY42" fmla="*/ 53163 h 723014"/>
              <a:gd name="connsiteX43" fmla="*/ 4922875 w 5986131"/>
              <a:gd name="connsiteY43" fmla="*/ 63795 h 723014"/>
              <a:gd name="connsiteX44" fmla="*/ 4986670 w 5986131"/>
              <a:gd name="connsiteY44" fmla="*/ 106326 h 723014"/>
              <a:gd name="connsiteX45" fmla="*/ 5103628 w 5986131"/>
              <a:gd name="connsiteY45" fmla="*/ 170121 h 723014"/>
              <a:gd name="connsiteX46" fmla="*/ 5178056 w 5986131"/>
              <a:gd name="connsiteY46" fmla="*/ 191386 h 723014"/>
              <a:gd name="connsiteX47" fmla="*/ 5220586 w 5986131"/>
              <a:gd name="connsiteY47" fmla="*/ 202019 h 723014"/>
              <a:gd name="connsiteX48" fmla="*/ 5295014 w 5986131"/>
              <a:gd name="connsiteY48" fmla="*/ 223284 h 723014"/>
              <a:gd name="connsiteX49" fmla="*/ 5550196 w 5986131"/>
              <a:gd name="connsiteY49" fmla="*/ 191386 h 723014"/>
              <a:gd name="connsiteX50" fmla="*/ 5635256 w 5986131"/>
              <a:gd name="connsiteY50" fmla="*/ 170121 h 723014"/>
              <a:gd name="connsiteX51" fmla="*/ 5677786 w 5986131"/>
              <a:gd name="connsiteY51" fmla="*/ 159488 h 723014"/>
              <a:gd name="connsiteX52" fmla="*/ 5752214 w 5986131"/>
              <a:gd name="connsiteY52" fmla="*/ 138223 h 723014"/>
              <a:gd name="connsiteX53" fmla="*/ 5784112 w 5986131"/>
              <a:gd name="connsiteY53" fmla="*/ 106326 h 723014"/>
              <a:gd name="connsiteX54" fmla="*/ 5858540 w 5986131"/>
              <a:gd name="connsiteY54" fmla="*/ 95693 h 723014"/>
              <a:gd name="connsiteX55" fmla="*/ 5986131 w 5986131"/>
              <a:gd name="connsiteY55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1212112 w 5986131"/>
              <a:gd name="connsiteY2" fmla="*/ 372140 h 723014"/>
              <a:gd name="connsiteX3" fmla="*/ 1786270 w 5986131"/>
              <a:gd name="connsiteY3" fmla="*/ 552893 h 723014"/>
              <a:gd name="connsiteX4" fmla="*/ 1913861 w 5986131"/>
              <a:gd name="connsiteY4" fmla="*/ 478465 h 723014"/>
              <a:gd name="connsiteX5" fmla="*/ 1945758 w 5986131"/>
              <a:gd name="connsiteY5" fmla="*/ 467833 h 723014"/>
              <a:gd name="connsiteX6" fmla="*/ 2009554 w 5986131"/>
              <a:gd name="connsiteY6" fmla="*/ 435935 h 723014"/>
              <a:gd name="connsiteX7" fmla="*/ 2147777 w 5986131"/>
              <a:gd name="connsiteY7" fmla="*/ 350874 h 723014"/>
              <a:gd name="connsiteX8" fmla="*/ 2169042 w 5986131"/>
              <a:gd name="connsiteY8" fmla="*/ 308344 h 723014"/>
              <a:gd name="connsiteX9" fmla="*/ 2243470 w 5986131"/>
              <a:gd name="connsiteY9" fmla="*/ 255181 h 723014"/>
              <a:gd name="connsiteX10" fmla="*/ 2264735 w 5986131"/>
              <a:gd name="connsiteY10" fmla="*/ 223284 h 723014"/>
              <a:gd name="connsiteX11" fmla="*/ 2328531 w 5986131"/>
              <a:gd name="connsiteY11" fmla="*/ 202019 h 723014"/>
              <a:gd name="connsiteX12" fmla="*/ 2466754 w 5986131"/>
              <a:gd name="connsiteY12" fmla="*/ 180754 h 723014"/>
              <a:gd name="connsiteX13" fmla="*/ 2732568 w 5986131"/>
              <a:gd name="connsiteY13" fmla="*/ 191386 h 723014"/>
              <a:gd name="connsiteX14" fmla="*/ 2796363 w 5986131"/>
              <a:gd name="connsiteY14" fmla="*/ 244549 h 723014"/>
              <a:gd name="connsiteX15" fmla="*/ 2838893 w 5986131"/>
              <a:gd name="connsiteY15" fmla="*/ 265814 h 723014"/>
              <a:gd name="connsiteX16" fmla="*/ 2913321 w 5986131"/>
              <a:gd name="connsiteY16" fmla="*/ 350874 h 723014"/>
              <a:gd name="connsiteX17" fmla="*/ 2945219 w 5986131"/>
              <a:gd name="connsiteY17" fmla="*/ 372140 h 723014"/>
              <a:gd name="connsiteX18" fmla="*/ 2998382 w 5986131"/>
              <a:gd name="connsiteY18" fmla="*/ 414670 h 723014"/>
              <a:gd name="connsiteX19" fmla="*/ 3030279 w 5986131"/>
              <a:gd name="connsiteY19" fmla="*/ 435935 h 723014"/>
              <a:gd name="connsiteX20" fmla="*/ 3147238 w 5986131"/>
              <a:gd name="connsiteY20" fmla="*/ 467833 h 723014"/>
              <a:gd name="connsiteX21" fmla="*/ 3211033 w 5986131"/>
              <a:gd name="connsiteY21" fmla="*/ 478465 h 723014"/>
              <a:gd name="connsiteX22" fmla="*/ 3285461 w 5986131"/>
              <a:gd name="connsiteY22" fmla="*/ 499730 h 723014"/>
              <a:gd name="connsiteX23" fmla="*/ 3327991 w 5986131"/>
              <a:gd name="connsiteY23" fmla="*/ 510363 h 723014"/>
              <a:gd name="connsiteX24" fmla="*/ 3678865 w 5986131"/>
              <a:gd name="connsiteY24" fmla="*/ 499730 h 723014"/>
              <a:gd name="connsiteX25" fmla="*/ 3732028 w 5986131"/>
              <a:gd name="connsiteY25" fmla="*/ 489098 h 723014"/>
              <a:gd name="connsiteX26" fmla="*/ 3763926 w 5986131"/>
              <a:gd name="connsiteY26" fmla="*/ 457200 h 723014"/>
              <a:gd name="connsiteX27" fmla="*/ 3817089 w 5986131"/>
              <a:gd name="connsiteY27" fmla="*/ 446567 h 723014"/>
              <a:gd name="connsiteX28" fmla="*/ 3848986 w 5986131"/>
              <a:gd name="connsiteY28" fmla="*/ 435935 h 723014"/>
              <a:gd name="connsiteX29" fmla="*/ 4019107 w 5986131"/>
              <a:gd name="connsiteY29" fmla="*/ 329609 h 723014"/>
              <a:gd name="connsiteX30" fmla="*/ 4072270 w 5986131"/>
              <a:gd name="connsiteY30" fmla="*/ 297712 h 723014"/>
              <a:gd name="connsiteX31" fmla="*/ 4136065 w 5986131"/>
              <a:gd name="connsiteY31" fmla="*/ 233916 h 723014"/>
              <a:gd name="connsiteX32" fmla="*/ 4210493 w 5986131"/>
              <a:gd name="connsiteY32" fmla="*/ 191386 h 723014"/>
              <a:gd name="connsiteX33" fmla="*/ 4242391 w 5986131"/>
              <a:gd name="connsiteY33" fmla="*/ 170121 h 723014"/>
              <a:gd name="connsiteX34" fmla="*/ 4284921 w 5986131"/>
              <a:gd name="connsiteY34" fmla="*/ 138223 h 723014"/>
              <a:gd name="connsiteX35" fmla="*/ 4316819 w 5986131"/>
              <a:gd name="connsiteY35" fmla="*/ 127591 h 723014"/>
              <a:gd name="connsiteX36" fmla="*/ 4444410 w 5986131"/>
              <a:gd name="connsiteY36" fmla="*/ 53163 h 723014"/>
              <a:gd name="connsiteX37" fmla="*/ 4476307 w 5986131"/>
              <a:gd name="connsiteY37" fmla="*/ 42530 h 723014"/>
              <a:gd name="connsiteX38" fmla="*/ 4550735 w 5986131"/>
              <a:gd name="connsiteY38" fmla="*/ 10633 h 723014"/>
              <a:gd name="connsiteX39" fmla="*/ 4603898 w 5986131"/>
              <a:gd name="connsiteY39" fmla="*/ 0 h 723014"/>
              <a:gd name="connsiteX40" fmla="*/ 4805917 w 5986131"/>
              <a:gd name="connsiteY40" fmla="*/ 10633 h 723014"/>
              <a:gd name="connsiteX41" fmla="*/ 4890977 w 5986131"/>
              <a:gd name="connsiteY41" fmla="*/ 53163 h 723014"/>
              <a:gd name="connsiteX42" fmla="*/ 4922875 w 5986131"/>
              <a:gd name="connsiteY42" fmla="*/ 63795 h 723014"/>
              <a:gd name="connsiteX43" fmla="*/ 4986670 w 5986131"/>
              <a:gd name="connsiteY43" fmla="*/ 106326 h 723014"/>
              <a:gd name="connsiteX44" fmla="*/ 5103628 w 5986131"/>
              <a:gd name="connsiteY44" fmla="*/ 170121 h 723014"/>
              <a:gd name="connsiteX45" fmla="*/ 5178056 w 5986131"/>
              <a:gd name="connsiteY45" fmla="*/ 191386 h 723014"/>
              <a:gd name="connsiteX46" fmla="*/ 5220586 w 5986131"/>
              <a:gd name="connsiteY46" fmla="*/ 202019 h 723014"/>
              <a:gd name="connsiteX47" fmla="*/ 5295014 w 5986131"/>
              <a:gd name="connsiteY47" fmla="*/ 223284 h 723014"/>
              <a:gd name="connsiteX48" fmla="*/ 5550196 w 5986131"/>
              <a:gd name="connsiteY48" fmla="*/ 191386 h 723014"/>
              <a:gd name="connsiteX49" fmla="*/ 5635256 w 5986131"/>
              <a:gd name="connsiteY49" fmla="*/ 170121 h 723014"/>
              <a:gd name="connsiteX50" fmla="*/ 5677786 w 5986131"/>
              <a:gd name="connsiteY50" fmla="*/ 159488 h 723014"/>
              <a:gd name="connsiteX51" fmla="*/ 5752214 w 5986131"/>
              <a:gd name="connsiteY51" fmla="*/ 138223 h 723014"/>
              <a:gd name="connsiteX52" fmla="*/ 5784112 w 5986131"/>
              <a:gd name="connsiteY52" fmla="*/ 106326 h 723014"/>
              <a:gd name="connsiteX53" fmla="*/ 5858540 w 5986131"/>
              <a:gd name="connsiteY53" fmla="*/ 95693 h 723014"/>
              <a:gd name="connsiteX54" fmla="*/ 5986131 w 5986131"/>
              <a:gd name="connsiteY54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876446 w 5986131"/>
              <a:gd name="connsiteY2" fmla="*/ 418439 h 723014"/>
              <a:gd name="connsiteX3" fmla="*/ 1786270 w 5986131"/>
              <a:gd name="connsiteY3" fmla="*/ 552893 h 723014"/>
              <a:gd name="connsiteX4" fmla="*/ 1913861 w 5986131"/>
              <a:gd name="connsiteY4" fmla="*/ 478465 h 723014"/>
              <a:gd name="connsiteX5" fmla="*/ 1945758 w 5986131"/>
              <a:gd name="connsiteY5" fmla="*/ 467833 h 723014"/>
              <a:gd name="connsiteX6" fmla="*/ 2009554 w 5986131"/>
              <a:gd name="connsiteY6" fmla="*/ 435935 h 723014"/>
              <a:gd name="connsiteX7" fmla="*/ 2147777 w 5986131"/>
              <a:gd name="connsiteY7" fmla="*/ 350874 h 723014"/>
              <a:gd name="connsiteX8" fmla="*/ 2169042 w 5986131"/>
              <a:gd name="connsiteY8" fmla="*/ 308344 h 723014"/>
              <a:gd name="connsiteX9" fmla="*/ 2243470 w 5986131"/>
              <a:gd name="connsiteY9" fmla="*/ 255181 h 723014"/>
              <a:gd name="connsiteX10" fmla="*/ 2264735 w 5986131"/>
              <a:gd name="connsiteY10" fmla="*/ 223284 h 723014"/>
              <a:gd name="connsiteX11" fmla="*/ 2328531 w 5986131"/>
              <a:gd name="connsiteY11" fmla="*/ 202019 h 723014"/>
              <a:gd name="connsiteX12" fmla="*/ 2466754 w 5986131"/>
              <a:gd name="connsiteY12" fmla="*/ 180754 h 723014"/>
              <a:gd name="connsiteX13" fmla="*/ 2732568 w 5986131"/>
              <a:gd name="connsiteY13" fmla="*/ 191386 h 723014"/>
              <a:gd name="connsiteX14" fmla="*/ 2796363 w 5986131"/>
              <a:gd name="connsiteY14" fmla="*/ 244549 h 723014"/>
              <a:gd name="connsiteX15" fmla="*/ 2838893 w 5986131"/>
              <a:gd name="connsiteY15" fmla="*/ 265814 h 723014"/>
              <a:gd name="connsiteX16" fmla="*/ 2913321 w 5986131"/>
              <a:gd name="connsiteY16" fmla="*/ 350874 h 723014"/>
              <a:gd name="connsiteX17" fmla="*/ 2945219 w 5986131"/>
              <a:gd name="connsiteY17" fmla="*/ 372140 h 723014"/>
              <a:gd name="connsiteX18" fmla="*/ 2998382 w 5986131"/>
              <a:gd name="connsiteY18" fmla="*/ 414670 h 723014"/>
              <a:gd name="connsiteX19" fmla="*/ 3030279 w 5986131"/>
              <a:gd name="connsiteY19" fmla="*/ 435935 h 723014"/>
              <a:gd name="connsiteX20" fmla="*/ 3147238 w 5986131"/>
              <a:gd name="connsiteY20" fmla="*/ 467833 h 723014"/>
              <a:gd name="connsiteX21" fmla="*/ 3211033 w 5986131"/>
              <a:gd name="connsiteY21" fmla="*/ 478465 h 723014"/>
              <a:gd name="connsiteX22" fmla="*/ 3285461 w 5986131"/>
              <a:gd name="connsiteY22" fmla="*/ 499730 h 723014"/>
              <a:gd name="connsiteX23" fmla="*/ 3327991 w 5986131"/>
              <a:gd name="connsiteY23" fmla="*/ 510363 h 723014"/>
              <a:gd name="connsiteX24" fmla="*/ 3678865 w 5986131"/>
              <a:gd name="connsiteY24" fmla="*/ 499730 h 723014"/>
              <a:gd name="connsiteX25" fmla="*/ 3732028 w 5986131"/>
              <a:gd name="connsiteY25" fmla="*/ 489098 h 723014"/>
              <a:gd name="connsiteX26" fmla="*/ 3763926 w 5986131"/>
              <a:gd name="connsiteY26" fmla="*/ 457200 h 723014"/>
              <a:gd name="connsiteX27" fmla="*/ 3817089 w 5986131"/>
              <a:gd name="connsiteY27" fmla="*/ 446567 h 723014"/>
              <a:gd name="connsiteX28" fmla="*/ 3848986 w 5986131"/>
              <a:gd name="connsiteY28" fmla="*/ 435935 h 723014"/>
              <a:gd name="connsiteX29" fmla="*/ 4019107 w 5986131"/>
              <a:gd name="connsiteY29" fmla="*/ 329609 h 723014"/>
              <a:gd name="connsiteX30" fmla="*/ 4072270 w 5986131"/>
              <a:gd name="connsiteY30" fmla="*/ 297712 h 723014"/>
              <a:gd name="connsiteX31" fmla="*/ 4136065 w 5986131"/>
              <a:gd name="connsiteY31" fmla="*/ 233916 h 723014"/>
              <a:gd name="connsiteX32" fmla="*/ 4210493 w 5986131"/>
              <a:gd name="connsiteY32" fmla="*/ 191386 h 723014"/>
              <a:gd name="connsiteX33" fmla="*/ 4242391 w 5986131"/>
              <a:gd name="connsiteY33" fmla="*/ 170121 h 723014"/>
              <a:gd name="connsiteX34" fmla="*/ 4284921 w 5986131"/>
              <a:gd name="connsiteY34" fmla="*/ 138223 h 723014"/>
              <a:gd name="connsiteX35" fmla="*/ 4316819 w 5986131"/>
              <a:gd name="connsiteY35" fmla="*/ 127591 h 723014"/>
              <a:gd name="connsiteX36" fmla="*/ 4444410 w 5986131"/>
              <a:gd name="connsiteY36" fmla="*/ 53163 h 723014"/>
              <a:gd name="connsiteX37" fmla="*/ 4476307 w 5986131"/>
              <a:gd name="connsiteY37" fmla="*/ 42530 h 723014"/>
              <a:gd name="connsiteX38" fmla="*/ 4550735 w 5986131"/>
              <a:gd name="connsiteY38" fmla="*/ 10633 h 723014"/>
              <a:gd name="connsiteX39" fmla="*/ 4603898 w 5986131"/>
              <a:gd name="connsiteY39" fmla="*/ 0 h 723014"/>
              <a:gd name="connsiteX40" fmla="*/ 4805917 w 5986131"/>
              <a:gd name="connsiteY40" fmla="*/ 10633 h 723014"/>
              <a:gd name="connsiteX41" fmla="*/ 4890977 w 5986131"/>
              <a:gd name="connsiteY41" fmla="*/ 53163 h 723014"/>
              <a:gd name="connsiteX42" fmla="*/ 4922875 w 5986131"/>
              <a:gd name="connsiteY42" fmla="*/ 63795 h 723014"/>
              <a:gd name="connsiteX43" fmla="*/ 4986670 w 5986131"/>
              <a:gd name="connsiteY43" fmla="*/ 106326 h 723014"/>
              <a:gd name="connsiteX44" fmla="*/ 5103628 w 5986131"/>
              <a:gd name="connsiteY44" fmla="*/ 170121 h 723014"/>
              <a:gd name="connsiteX45" fmla="*/ 5178056 w 5986131"/>
              <a:gd name="connsiteY45" fmla="*/ 191386 h 723014"/>
              <a:gd name="connsiteX46" fmla="*/ 5220586 w 5986131"/>
              <a:gd name="connsiteY46" fmla="*/ 202019 h 723014"/>
              <a:gd name="connsiteX47" fmla="*/ 5295014 w 5986131"/>
              <a:gd name="connsiteY47" fmla="*/ 223284 h 723014"/>
              <a:gd name="connsiteX48" fmla="*/ 5550196 w 5986131"/>
              <a:gd name="connsiteY48" fmla="*/ 191386 h 723014"/>
              <a:gd name="connsiteX49" fmla="*/ 5635256 w 5986131"/>
              <a:gd name="connsiteY49" fmla="*/ 170121 h 723014"/>
              <a:gd name="connsiteX50" fmla="*/ 5677786 w 5986131"/>
              <a:gd name="connsiteY50" fmla="*/ 159488 h 723014"/>
              <a:gd name="connsiteX51" fmla="*/ 5752214 w 5986131"/>
              <a:gd name="connsiteY51" fmla="*/ 138223 h 723014"/>
              <a:gd name="connsiteX52" fmla="*/ 5784112 w 5986131"/>
              <a:gd name="connsiteY52" fmla="*/ 106326 h 723014"/>
              <a:gd name="connsiteX53" fmla="*/ 5858540 w 5986131"/>
              <a:gd name="connsiteY53" fmla="*/ 95693 h 723014"/>
              <a:gd name="connsiteX54" fmla="*/ 5986131 w 5986131"/>
              <a:gd name="connsiteY54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876446 w 5986131"/>
              <a:gd name="connsiteY2" fmla="*/ 418439 h 723014"/>
              <a:gd name="connsiteX3" fmla="*/ 1786270 w 5986131"/>
              <a:gd name="connsiteY3" fmla="*/ 552893 h 723014"/>
              <a:gd name="connsiteX4" fmla="*/ 1913861 w 5986131"/>
              <a:gd name="connsiteY4" fmla="*/ 478465 h 723014"/>
              <a:gd name="connsiteX5" fmla="*/ 1945758 w 5986131"/>
              <a:gd name="connsiteY5" fmla="*/ 467833 h 723014"/>
              <a:gd name="connsiteX6" fmla="*/ 2009554 w 5986131"/>
              <a:gd name="connsiteY6" fmla="*/ 435935 h 723014"/>
              <a:gd name="connsiteX7" fmla="*/ 2147777 w 5986131"/>
              <a:gd name="connsiteY7" fmla="*/ 350874 h 723014"/>
              <a:gd name="connsiteX8" fmla="*/ 2169042 w 5986131"/>
              <a:gd name="connsiteY8" fmla="*/ 308344 h 723014"/>
              <a:gd name="connsiteX9" fmla="*/ 2243470 w 5986131"/>
              <a:gd name="connsiteY9" fmla="*/ 255181 h 723014"/>
              <a:gd name="connsiteX10" fmla="*/ 2264735 w 5986131"/>
              <a:gd name="connsiteY10" fmla="*/ 223284 h 723014"/>
              <a:gd name="connsiteX11" fmla="*/ 2328531 w 5986131"/>
              <a:gd name="connsiteY11" fmla="*/ 202019 h 723014"/>
              <a:gd name="connsiteX12" fmla="*/ 2466754 w 5986131"/>
              <a:gd name="connsiteY12" fmla="*/ 180754 h 723014"/>
              <a:gd name="connsiteX13" fmla="*/ 2732568 w 5986131"/>
              <a:gd name="connsiteY13" fmla="*/ 191386 h 723014"/>
              <a:gd name="connsiteX14" fmla="*/ 2796363 w 5986131"/>
              <a:gd name="connsiteY14" fmla="*/ 244549 h 723014"/>
              <a:gd name="connsiteX15" fmla="*/ 2838893 w 5986131"/>
              <a:gd name="connsiteY15" fmla="*/ 265814 h 723014"/>
              <a:gd name="connsiteX16" fmla="*/ 2913321 w 5986131"/>
              <a:gd name="connsiteY16" fmla="*/ 350874 h 723014"/>
              <a:gd name="connsiteX17" fmla="*/ 2945219 w 5986131"/>
              <a:gd name="connsiteY17" fmla="*/ 372140 h 723014"/>
              <a:gd name="connsiteX18" fmla="*/ 2998382 w 5986131"/>
              <a:gd name="connsiteY18" fmla="*/ 414670 h 723014"/>
              <a:gd name="connsiteX19" fmla="*/ 3030279 w 5986131"/>
              <a:gd name="connsiteY19" fmla="*/ 435935 h 723014"/>
              <a:gd name="connsiteX20" fmla="*/ 3147238 w 5986131"/>
              <a:gd name="connsiteY20" fmla="*/ 467833 h 723014"/>
              <a:gd name="connsiteX21" fmla="*/ 3211033 w 5986131"/>
              <a:gd name="connsiteY21" fmla="*/ 478465 h 723014"/>
              <a:gd name="connsiteX22" fmla="*/ 3285461 w 5986131"/>
              <a:gd name="connsiteY22" fmla="*/ 499730 h 723014"/>
              <a:gd name="connsiteX23" fmla="*/ 3327991 w 5986131"/>
              <a:gd name="connsiteY23" fmla="*/ 510363 h 723014"/>
              <a:gd name="connsiteX24" fmla="*/ 3678865 w 5986131"/>
              <a:gd name="connsiteY24" fmla="*/ 499730 h 723014"/>
              <a:gd name="connsiteX25" fmla="*/ 3732028 w 5986131"/>
              <a:gd name="connsiteY25" fmla="*/ 489098 h 723014"/>
              <a:gd name="connsiteX26" fmla="*/ 3763926 w 5986131"/>
              <a:gd name="connsiteY26" fmla="*/ 457200 h 723014"/>
              <a:gd name="connsiteX27" fmla="*/ 3817089 w 5986131"/>
              <a:gd name="connsiteY27" fmla="*/ 446567 h 723014"/>
              <a:gd name="connsiteX28" fmla="*/ 3848986 w 5986131"/>
              <a:gd name="connsiteY28" fmla="*/ 435935 h 723014"/>
              <a:gd name="connsiteX29" fmla="*/ 4019107 w 5986131"/>
              <a:gd name="connsiteY29" fmla="*/ 329609 h 723014"/>
              <a:gd name="connsiteX30" fmla="*/ 4072270 w 5986131"/>
              <a:gd name="connsiteY30" fmla="*/ 297712 h 723014"/>
              <a:gd name="connsiteX31" fmla="*/ 4136065 w 5986131"/>
              <a:gd name="connsiteY31" fmla="*/ 233916 h 723014"/>
              <a:gd name="connsiteX32" fmla="*/ 4210493 w 5986131"/>
              <a:gd name="connsiteY32" fmla="*/ 191386 h 723014"/>
              <a:gd name="connsiteX33" fmla="*/ 4242391 w 5986131"/>
              <a:gd name="connsiteY33" fmla="*/ 170121 h 723014"/>
              <a:gd name="connsiteX34" fmla="*/ 4284921 w 5986131"/>
              <a:gd name="connsiteY34" fmla="*/ 138223 h 723014"/>
              <a:gd name="connsiteX35" fmla="*/ 4316819 w 5986131"/>
              <a:gd name="connsiteY35" fmla="*/ 127591 h 723014"/>
              <a:gd name="connsiteX36" fmla="*/ 4444410 w 5986131"/>
              <a:gd name="connsiteY36" fmla="*/ 53163 h 723014"/>
              <a:gd name="connsiteX37" fmla="*/ 4476307 w 5986131"/>
              <a:gd name="connsiteY37" fmla="*/ 42530 h 723014"/>
              <a:gd name="connsiteX38" fmla="*/ 4550735 w 5986131"/>
              <a:gd name="connsiteY38" fmla="*/ 10633 h 723014"/>
              <a:gd name="connsiteX39" fmla="*/ 4603898 w 5986131"/>
              <a:gd name="connsiteY39" fmla="*/ 0 h 723014"/>
              <a:gd name="connsiteX40" fmla="*/ 4805917 w 5986131"/>
              <a:gd name="connsiteY40" fmla="*/ 10633 h 723014"/>
              <a:gd name="connsiteX41" fmla="*/ 4890977 w 5986131"/>
              <a:gd name="connsiteY41" fmla="*/ 53163 h 723014"/>
              <a:gd name="connsiteX42" fmla="*/ 4922875 w 5986131"/>
              <a:gd name="connsiteY42" fmla="*/ 63795 h 723014"/>
              <a:gd name="connsiteX43" fmla="*/ 4986670 w 5986131"/>
              <a:gd name="connsiteY43" fmla="*/ 106326 h 723014"/>
              <a:gd name="connsiteX44" fmla="*/ 5103628 w 5986131"/>
              <a:gd name="connsiteY44" fmla="*/ 170121 h 723014"/>
              <a:gd name="connsiteX45" fmla="*/ 5178056 w 5986131"/>
              <a:gd name="connsiteY45" fmla="*/ 191386 h 723014"/>
              <a:gd name="connsiteX46" fmla="*/ 5220586 w 5986131"/>
              <a:gd name="connsiteY46" fmla="*/ 202019 h 723014"/>
              <a:gd name="connsiteX47" fmla="*/ 5295014 w 5986131"/>
              <a:gd name="connsiteY47" fmla="*/ 223284 h 723014"/>
              <a:gd name="connsiteX48" fmla="*/ 5550196 w 5986131"/>
              <a:gd name="connsiteY48" fmla="*/ 191386 h 723014"/>
              <a:gd name="connsiteX49" fmla="*/ 5635256 w 5986131"/>
              <a:gd name="connsiteY49" fmla="*/ 170121 h 723014"/>
              <a:gd name="connsiteX50" fmla="*/ 5677786 w 5986131"/>
              <a:gd name="connsiteY50" fmla="*/ 159488 h 723014"/>
              <a:gd name="connsiteX51" fmla="*/ 5752214 w 5986131"/>
              <a:gd name="connsiteY51" fmla="*/ 138223 h 723014"/>
              <a:gd name="connsiteX52" fmla="*/ 5784112 w 5986131"/>
              <a:gd name="connsiteY52" fmla="*/ 106326 h 723014"/>
              <a:gd name="connsiteX53" fmla="*/ 5858540 w 5986131"/>
              <a:gd name="connsiteY53" fmla="*/ 95693 h 723014"/>
              <a:gd name="connsiteX54" fmla="*/ 5986131 w 5986131"/>
              <a:gd name="connsiteY54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1913861 w 5986131"/>
              <a:gd name="connsiteY4" fmla="*/ 478465 h 723014"/>
              <a:gd name="connsiteX5" fmla="*/ 1945758 w 5986131"/>
              <a:gd name="connsiteY5" fmla="*/ 467833 h 723014"/>
              <a:gd name="connsiteX6" fmla="*/ 2009554 w 5986131"/>
              <a:gd name="connsiteY6" fmla="*/ 435935 h 723014"/>
              <a:gd name="connsiteX7" fmla="*/ 2147777 w 5986131"/>
              <a:gd name="connsiteY7" fmla="*/ 350874 h 723014"/>
              <a:gd name="connsiteX8" fmla="*/ 2169042 w 5986131"/>
              <a:gd name="connsiteY8" fmla="*/ 308344 h 723014"/>
              <a:gd name="connsiteX9" fmla="*/ 2243470 w 5986131"/>
              <a:gd name="connsiteY9" fmla="*/ 255181 h 723014"/>
              <a:gd name="connsiteX10" fmla="*/ 2264735 w 5986131"/>
              <a:gd name="connsiteY10" fmla="*/ 223284 h 723014"/>
              <a:gd name="connsiteX11" fmla="*/ 2328531 w 5986131"/>
              <a:gd name="connsiteY11" fmla="*/ 202019 h 723014"/>
              <a:gd name="connsiteX12" fmla="*/ 2466754 w 5986131"/>
              <a:gd name="connsiteY12" fmla="*/ 180754 h 723014"/>
              <a:gd name="connsiteX13" fmla="*/ 2732568 w 5986131"/>
              <a:gd name="connsiteY13" fmla="*/ 191386 h 723014"/>
              <a:gd name="connsiteX14" fmla="*/ 2796363 w 5986131"/>
              <a:gd name="connsiteY14" fmla="*/ 244549 h 723014"/>
              <a:gd name="connsiteX15" fmla="*/ 2838893 w 5986131"/>
              <a:gd name="connsiteY15" fmla="*/ 265814 h 723014"/>
              <a:gd name="connsiteX16" fmla="*/ 2913321 w 5986131"/>
              <a:gd name="connsiteY16" fmla="*/ 350874 h 723014"/>
              <a:gd name="connsiteX17" fmla="*/ 2945219 w 5986131"/>
              <a:gd name="connsiteY17" fmla="*/ 372140 h 723014"/>
              <a:gd name="connsiteX18" fmla="*/ 2998382 w 5986131"/>
              <a:gd name="connsiteY18" fmla="*/ 414670 h 723014"/>
              <a:gd name="connsiteX19" fmla="*/ 3030279 w 5986131"/>
              <a:gd name="connsiteY19" fmla="*/ 435935 h 723014"/>
              <a:gd name="connsiteX20" fmla="*/ 3147238 w 5986131"/>
              <a:gd name="connsiteY20" fmla="*/ 467833 h 723014"/>
              <a:gd name="connsiteX21" fmla="*/ 3211033 w 5986131"/>
              <a:gd name="connsiteY21" fmla="*/ 478465 h 723014"/>
              <a:gd name="connsiteX22" fmla="*/ 3285461 w 5986131"/>
              <a:gd name="connsiteY22" fmla="*/ 499730 h 723014"/>
              <a:gd name="connsiteX23" fmla="*/ 3327991 w 5986131"/>
              <a:gd name="connsiteY23" fmla="*/ 510363 h 723014"/>
              <a:gd name="connsiteX24" fmla="*/ 3678865 w 5986131"/>
              <a:gd name="connsiteY24" fmla="*/ 499730 h 723014"/>
              <a:gd name="connsiteX25" fmla="*/ 3732028 w 5986131"/>
              <a:gd name="connsiteY25" fmla="*/ 489098 h 723014"/>
              <a:gd name="connsiteX26" fmla="*/ 3763926 w 5986131"/>
              <a:gd name="connsiteY26" fmla="*/ 457200 h 723014"/>
              <a:gd name="connsiteX27" fmla="*/ 3817089 w 5986131"/>
              <a:gd name="connsiteY27" fmla="*/ 446567 h 723014"/>
              <a:gd name="connsiteX28" fmla="*/ 3848986 w 5986131"/>
              <a:gd name="connsiteY28" fmla="*/ 435935 h 723014"/>
              <a:gd name="connsiteX29" fmla="*/ 4019107 w 5986131"/>
              <a:gd name="connsiteY29" fmla="*/ 329609 h 723014"/>
              <a:gd name="connsiteX30" fmla="*/ 4072270 w 5986131"/>
              <a:gd name="connsiteY30" fmla="*/ 297712 h 723014"/>
              <a:gd name="connsiteX31" fmla="*/ 4136065 w 5986131"/>
              <a:gd name="connsiteY31" fmla="*/ 233916 h 723014"/>
              <a:gd name="connsiteX32" fmla="*/ 4210493 w 5986131"/>
              <a:gd name="connsiteY32" fmla="*/ 191386 h 723014"/>
              <a:gd name="connsiteX33" fmla="*/ 4242391 w 5986131"/>
              <a:gd name="connsiteY33" fmla="*/ 170121 h 723014"/>
              <a:gd name="connsiteX34" fmla="*/ 4284921 w 5986131"/>
              <a:gd name="connsiteY34" fmla="*/ 138223 h 723014"/>
              <a:gd name="connsiteX35" fmla="*/ 4316819 w 5986131"/>
              <a:gd name="connsiteY35" fmla="*/ 127591 h 723014"/>
              <a:gd name="connsiteX36" fmla="*/ 4444410 w 5986131"/>
              <a:gd name="connsiteY36" fmla="*/ 53163 h 723014"/>
              <a:gd name="connsiteX37" fmla="*/ 4476307 w 5986131"/>
              <a:gd name="connsiteY37" fmla="*/ 42530 h 723014"/>
              <a:gd name="connsiteX38" fmla="*/ 4550735 w 5986131"/>
              <a:gd name="connsiteY38" fmla="*/ 10633 h 723014"/>
              <a:gd name="connsiteX39" fmla="*/ 4603898 w 5986131"/>
              <a:gd name="connsiteY39" fmla="*/ 0 h 723014"/>
              <a:gd name="connsiteX40" fmla="*/ 4805917 w 5986131"/>
              <a:gd name="connsiteY40" fmla="*/ 10633 h 723014"/>
              <a:gd name="connsiteX41" fmla="*/ 4890977 w 5986131"/>
              <a:gd name="connsiteY41" fmla="*/ 53163 h 723014"/>
              <a:gd name="connsiteX42" fmla="*/ 4922875 w 5986131"/>
              <a:gd name="connsiteY42" fmla="*/ 63795 h 723014"/>
              <a:gd name="connsiteX43" fmla="*/ 4986670 w 5986131"/>
              <a:gd name="connsiteY43" fmla="*/ 106326 h 723014"/>
              <a:gd name="connsiteX44" fmla="*/ 5103628 w 5986131"/>
              <a:gd name="connsiteY44" fmla="*/ 170121 h 723014"/>
              <a:gd name="connsiteX45" fmla="*/ 5178056 w 5986131"/>
              <a:gd name="connsiteY45" fmla="*/ 191386 h 723014"/>
              <a:gd name="connsiteX46" fmla="*/ 5220586 w 5986131"/>
              <a:gd name="connsiteY46" fmla="*/ 202019 h 723014"/>
              <a:gd name="connsiteX47" fmla="*/ 5295014 w 5986131"/>
              <a:gd name="connsiteY47" fmla="*/ 223284 h 723014"/>
              <a:gd name="connsiteX48" fmla="*/ 5550196 w 5986131"/>
              <a:gd name="connsiteY48" fmla="*/ 191386 h 723014"/>
              <a:gd name="connsiteX49" fmla="*/ 5635256 w 5986131"/>
              <a:gd name="connsiteY49" fmla="*/ 170121 h 723014"/>
              <a:gd name="connsiteX50" fmla="*/ 5677786 w 5986131"/>
              <a:gd name="connsiteY50" fmla="*/ 159488 h 723014"/>
              <a:gd name="connsiteX51" fmla="*/ 5752214 w 5986131"/>
              <a:gd name="connsiteY51" fmla="*/ 138223 h 723014"/>
              <a:gd name="connsiteX52" fmla="*/ 5784112 w 5986131"/>
              <a:gd name="connsiteY52" fmla="*/ 106326 h 723014"/>
              <a:gd name="connsiteX53" fmla="*/ 5858540 w 5986131"/>
              <a:gd name="connsiteY53" fmla="*/ 95693 h 723014"/>
              <a:gd name="connsiteX54" fmla="*/ 5986131 w 5986131"/>
              <a:gd name="connsiteY54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1913861 w 5986131"/>
              <a:gd name="connsiteY4" fmla="*/ 478465 h 723014"/>
              <a:gd name="connsiteX5" fmla="*/ 2009554 w 5986131"/>
              <a:gd name="connsiteY5" fmla="*/ 435935 h 723014"/>
              <a:gd name="connsiteX6" fmla="*/ 2147777 w 5986131"/>
              <a:gd name="connsiteY6" fmla="*/ 350874 h 723014"/>
              <a:gd name="connsiteX7" fmla="*/ 2169042 w 5986131"/>
              <a:gd name="connsiteY7" fmla="*/ 308344 h 723014"/>
              <a:gd name="connsiteX8" fmla="*/ 2243470 w 5986131"/>
              <a:gd name="connsiteY8" fmla="*/ 255181 h 723014"/>
              <a:gd name="connsiteX9" fmla="*/ 2264735 w 5986131"/>
              <a:gd name="connsiteY9" fmla="*/ 223284 h 723014"/>
              <a:gd name="connsiteX10" fmla="*/ 2328531 w 5986131"/>
              <a:gd name="connsiteY10" fmla="*/ 202019 h 723014"/>
              <a:gd name="connsiteX11" fmla="*/ 2466754 w 5986131"/>
              <a:gd name="connsiteY11" fmla="*/ 180754 h 723014"/>
              <a:gd name="connsiteX12" fmla="*/ 2732568 w 5986131"/>
              <a:gd name="connsiteY12" fmla="*/ 191386 h 723014"/>
              <a:gd name="connsiteX13" fmla="*/ 2796363 w 5986131"/>
              <a:gd name="connsiteY13" fmla="*/ 244549 h 723014"/>
              <a:gd name="connsiteX14" fmla="*/ 2838893 w 5986131"/>
              <a:gd name="connsiteY14" fmla="*/ 265814 h 723014"/>
              <a:gd name="connsiteX15" fmla="*/ 2913321 w 5986131"/>
              <a:gd name="connsiteY15" fmla="*/ 350874 h 723014"/>
              <a:gd name="connsiteX16" fmla="*/ 2945219 w 5986131"/>
              <a:gd name="connsiteY16" fmla="*/ 372140 h 723014"/>
              <a:gd name="connsiteX17" fmla="*/ 2998382 w 5986131"/>
              <a:gd name="connsiteY17" fmla="*/ 414670 h 723014"/>
              <a:gd name="connsiteX18" fmla="*/ 3030279 w 5986131"/>
              <a:gd name="connsiteY18" fmla="*/ 435935 h 723014"/>
              <a:gd name="connsiteX19" fmla="*/ 3147238 w 5986131"/>
              <a:gd name="connsiteY19" fmla="*/ 467833 h 723014"/>
              <a:gd name="connsiteX20" fmla="*/ 3211033 w 5986131"/>
              <a:gd name="connsiteY20" fmla="*/ 478465 h 723014"/>
              <a:gd name="connsiteX21" fmla="*/ 3285461 w 5986131"/>
              <a:gd name="connsiteY21" fmla="*/ 499730 h 723014"/>
              <a:gd name="connsiteX22" fmla="*/ 3327991 w 5986131"/>
              <a:gd name="connsiteY22" fmla="*/ 510363 h 723014"/>
              <a:gd name="connsiteX23" fmla="*/ 3678865 w 5986131"/>
              <a:gd name="connsiteY23" fmla="*/ 499730 h 723014"/>
              <a:gd name="connsiteX24" fmla="*/ 3732028 w 5986131"/>
              <a:gd name="connsiteY24" fmla="*/ 489098 h 723014"/>
              <a:gd name="connsiteX25" fmla="*/ 3763926 w 5986131"/>
              <a:gd name="connsiteY25" fmla="*/ 457200 h 723014"/>
              <a:gd name="connsiteX26" fmla="*/ 3817089 w 5986131"/>
              <a:gd name="connsiteY26" fmla="*/ 446567 h 723014"/>
              <a:gd name="connsiteX27" fmla="*/ 3848986 w 5986131"/>
              <a:gd name="connsiteY27" fmla="*/ 435935 h 723014"/>
              <a:gd name="connsiteX28" fmla="*/ 4019107 w 5986131"/>
              <a:gd name="connsiteY28" fmla="*/ 329609 h 723014"/>
              <a:gd name="connsiteX29" fmla="*/ 4072270 w 5986131"/>
              <a:gd name="connsiteY29" fmla="*/ 297712 h 723014"/>
              <a:gd name="connsiteX30" fmla="*/ 4136065 w 5986131"/>
              <a:gd name="connsiteY30" fmla="*/ 233916 h 723014"/>
              <a:gd name="connsiteX31" fmla="*/ 4210493 w 5986131"/>
              <a:gd name="connsiteY31" fmla="*/ 191386 h 723014"/>
              <a:gd name="connsiteX32" fmla="*/ 4242391 w 5986131"/>
              <a:gd name="connsiteY32" fmla="*/ 170121 h 723014"/>
              <a:gd name="connsiteX33" fmla="*/ 4284921 w 5986131"/>
              <a:gd name="connsiteY33" fmla="*/ 138223 h 723014"/>
              <a:gd name="connsiteX34" fmla="*/ 4316819 w 5986131"/>
              <a:gd name="connsiteY34" fmla="*/ 127591 h 723014"/>
              <a:gd name="connsiteX35" fmla="*/ 4444410 w 5986131"/>
              <a:gd name="connsiteY35" fmla="*/ 53163 h 723014"/>
              <a:gd name="connsiteX36" fmla="*/ 4476307 w 5986131"/>
              <a:gd name="connsiteY36" fmla="*/ 42530 h 723014"/>
              <a:gd name="connsiteX37" fmla="*/ 4550735 w 5986131"/>
              <a:gd name="connsiteY37" fmla="*/ 10633 h 723014"/>
              <a:gd name="connsiteX38" fmla="*/ 4603898 w 5986131"/>
              <a:gd name="connsiteY38" fmla="*/ 0 h 723014"/>
              <a:gd name="connsiteX39" fmla="*/ 4805917 w 5986131"/>
              <a:gd name="connsiteY39" fmla="*/ 10633 h 723014"/>
              <a:gd name="connsiteX40" fmla="*/ 4890977 w 5986131"/>
              <a:gd name="connsiteY40" fmla="*/ 53163 h 723014"/>
              <a:gd name="connsiteX41" fmla="*/ 4922875 w 5986131"/>
              <a:gd name="connsiteY41" fmla="*/ 63795 h 723014"/>
              <a:gd name="connsiteX42" fmla="*/ 4986670 w 5986131"/>
              <a:gd name="connsiteY42" fmla="*/ 106326 h 723014"/>
              <a:gd name="connsiteX43" fmla="*/ 5103628 w 5986131"/>
              <a:gd name="connsiteY43" fmla="*/ 170121 h 723014"/>
              <a:gd name="connsiteX44" fmla="*/ 5178056 w 5986131"/>
              <a:gd name="connsiteY44" fmla="*/ 191386 h 723014"/>
              <a:gd name="connsiteX45" fmla="*/ 5220586 w 5986131"/>
              <a:gd name="connsiteY45" fmla="*/ 202019 h 723014"/>
              <a:gd name="connsiteX46" fmla="*/ 5295014 w 5986131"/>
              <a:gd name="connsiteY46" fmla="*/ 223284 h 723014"/>
              <a:gd name="connsiteX47" fmla="*/ 5550196 w 5986131"/>
              <a:gd name="connsiteY47" fmla="*/ 191386 h 723014"/>
              <a:gd name="connsiteX48" fmla="*/ 5635256 w 5986131"/>
              <a:gd name="connsiteY48" fmla="*/ 170121 h 723014"/>
              <a:gd name="connsiteX49" fmla="*/ 5677786 w 5986131"/>
              <a:gd name="connsiteY49" fmla="*/ 159488 h 723014"/>
              <a:gd name="connsiteX50" fmla="*/ 5752214 w 5986131"/>
              <a:gd name="connsiteY50" fmla="*/ 138223 h 723014"/>
              <a:gd name="connsiteX51" fmla="*/ 5784112 w 5986131"/>
              <a:gd name="connsiteY51" fmla="*/ 106326 h 723014"/>
              <a:gd name="connsiteX52" fmla="*/ 5858540 w 5986131"/>
              <a:gd name="connsiteY52" fmla="*/ 95693 h 723014"/>
              <a:gd name="connsiteX53" fmla="*/ 5986131 w 5986131"/>
              <a:gd name="connsiteY53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1913861 w 5986131"/>
              <a:gd name="connsiteY4" fmla="*/ 478465 h 723014"/>
              <a:gd name="connsiteX5" fmla="*/ 2147777 w 5986131"/>
              <a:gd name="connsiteY5" fmla="*/ 350874 h 723014"/>
              <a:gd name="connsiteX6" fmla="*/ 2169042 w 5986131"/>
              <a:gd name="connsiteY6" fmla="*/ 308344 h 723014"/>
              <a:gd name="connsiteX7" fmla="*/ 2243470 w 5986131"/>
              <a:gd name="connsiteY7" fmla="*/ 255181 h 723014"/>
              <a:gd name="connsiteX8" fmla="*/ 2264735 w 5986131"/>
              <a:gd name="connsiteY8" fmla="*/ 223284 h 723014"/>
              <a:gd name="connsiteX9" fmla="*/ 2328531 w 5986131"/>
              <a:gd name="connsiteY9" fmla="*/ 202019 h 723014"/>
              <a:gd name="connsiteX10" fmla="*/ 2466754 w 5986131"/>
              <a:gd name="connsiteY10" fmla="*/ 180754 h 723014"/>
              <a:gd name="connsiteX11" fmla="*/ 2732568 w 5986131"/>
              <a:gd name="connsiteY11" fmla="*/ 191386 h 723014"/>
              <a:gd name="connsiteX12" fmla="*/ 2796363 w 5986131"/>
              <a:gd name="connsiteY12" fmla="*/ 244549 h 723014"/>
              <a:gd name="connsiteX13" fmla="*/ 2838893 w 5986131"/>
              <a:gd name="connsiteY13" fmla="*/ 265814 h 723014"/>
              <a:gd name="connsiteX14" fmla="*/ 2913321 w 5986131"/>
              <a:gd name="connsiteY14" fmla="*/ 350874 h 723014"/>
              <a:gd name="connsiteX15" fmla="*/ 2945219 w 5986131"/>
              <a:gd name="connsiteY15" fmla="*/ 372140 h 723014"/>
              <a:gd name="connsiteX16" fmla="*/ 2998382 w 5986131"/>
              <a:gd name="connsiteY16" fmla="*/ 414670 h 723014"/>
              <a:gd name="connsiteX17" fmla="*/ 3030279 w 5986131"/>
              <a:gd name="connsiteY17" fmla="*/ 435935 h 723014"/>
              <a:gd name="connsiteX18" fmla="*/ 3147238 w 5986131"/>
              <a:gd name="connsiteY18" fmla="*/ 467833 h 723014"/>
              <a:gd name="connsiteX19" fmla="*/ 3211033 w 5986131"/>
              <a:gd name="connsiteY19" fmla="*/ 478465 h 723014"/>
              <a:gd name="connsiteX20" fmla="*/ 3285461 w 5986131"/>
              <a:gd name="connsiteY20" fmla="*/ 499730 h 723014"/>
              <a:gd name="connsiteX21" fmla="*/ 3327991 w 5986131"/>
              <a:gd name="connsiteY21" fmla="*/ 510363 h 723014"/>
              <a:gd name="connsiteX22" fmla="*/ 3678865 w 5986131"/>
              <a:gd name="connsiteY22" fmla="*/ 499730 h 723014"/>
              <a:gd name="connsiteX23" fmla="*/ 3732028 w 5986131"/>
              <a:gd name="connsiteY23" fmla="*/ 489098 h 723014"/>
              <a:gd name="connsiteX24" fmla="*/ 3763926 w 5986131"/>
              <a:gd name="connsiteY24" fmla="*/ 457200 h 723014"/>
              <a:gd name="connsiteX25" fmla="*/ 3817089 w 5986131"/>
              <a:gd name="connsiteY25" fmla="*/ 446567 h 723014"/>
              <a:gd name="connsiteX26" fmla="*/ 3848986 w 5986131"/>
              <a:gd name="connsiteY26" fmla="*/ 435935 h 723014"/>
              <a:gd name="connsiteX27" fmla="*/ 4019107 w 5986131"/>
              <a:gd name="connsiteY27" fmla="*/ 329609 h 723014"/>
              <a:gd name="connsiteX28" fmla="*/ 4072270 w 5986131"/>
              <a:gd name="connsiteY28" fmla="*/ 297712 h 723014"/>
              <a:gd name="connsiteX29" fmla="*/ 4136065 w 5986131"/>
              <a:gd name="connsiteY29" fmla="*/ 233916 h 723014"/>
              <a:gd name="connsiteX30" fmla="*/ 4210493 w 5986131"/>
              <a:gd name="connsiteY30" fmla="*/ 191386 h 723014"/>
              <a:gd name="connsiteX31" fmla="*/ 4242391 w 5986131"/>
              <a:gd name="connsiteY31" fmla="*/ 170121 h 723014"/>
              <a:gd name="connsiteX32" fmla="*/ 4284921 w 5986131"/>
              <a:gd name="connsiteY32" fmla="*/ 138223 h 723014"/>
              <a:gd name="connsiteX33" fmla="*/ 4316819 w 5986131"/>
              <a:gd name="connsiteY33" fmla="*/ 127591 h 723014"/>
              <a:gd name="connsiteX34" fmla="*/ 4444410 w 5986131"/>
              <a:gd name="connsiteY34" fmla="*/ 53163 h 723014"/>
              <a:gd name="connsiteX35" fmla="*/ 4476307 w 5986131"/>
              <a:gd name="connsiteY35" fmla="*/ 42530 h 723014"/>
              <a:gd name="connsiteX36" fmla="*/ 4550735 w 5986131"/>
              <a:gd name="connsiteY36" fmla="*/ 10633 h 723014"/>
              <a:gd name="connsiteX37" fmla="*/ 4603898 w 5986131"/>
              <a:gd name="connsiteY37" fmla="*/ 0 h 723014"/>
              <a:gd name="connsiteX38" fmla="*/ 4805917 w 5986131"/>
              <a:gd name="connsiteY38" fmla="*/ 10633 h 723014"/>
              <a:gd name="connsiteX39" fmla="*/ 4890977 w 5986131"/>
              <a:gd name="connsiteY39" fmla="*/ 53163 h 723014"/>
              <a:gd name="connsiteX40" fmla="*/ 4922875 w 5986131"/>
              <a:gd name="connsiteY40" fmla="*/ 63795 h 723014"/>
              <a:gd name="connsiteX41" fmla="*/ 4986670 w 5986131"/>
              <a:gd name="connsiteY41" fmla="*/ 106326 h 723014"/>
              <a:gd name="connsiteX42" fmla="*/ 5103628 w 5986131"/>
              <a:gd name="connsiteY42" fmla="*/ 170121 h 723014"/>
              <a:gd name="connsiteX43" fmla="*/ 5178056 w 5986131"/>
              <a:gd name="connsiteY43" fmla="*/ 191386 h 723014"/>
              <a:gd name="connsiteX44" fmla="*/ 5220586 w 5986131"/>
              <a:gd name="connsiteY44" fmla="*/ 202019 h 723014"/>
              <a:gd name="connsiteX45" fmla="*/ 5295014 w 5986131"/>
              <a:gd name="connsiteY45" fmla="*/ 223284 h 723014"/>
              <a:gd name="connsiteX46" fmla="*/ 5550196 w 5986131"/>
              <a:gd name="connsiteY46" fmla="*/ 191386 h 723014"/>
              <a:gd name="connsiteX47" fmla="*/ 5635256 w 5986131"/>
              <a:gd name="connsiteY47" fmla="*/ 170121 h 723014"/>
              <a:gd name="connsiteX48" fmla="*/ 5677786 w 5986131"/>
              <a:gd name="connsiteY48" fmla="*/ 159488 h 723014"/>
              <a:gd name="connsiteX49" fmla="*/ 5752214 w 5986131"/>
              <a:gd name="connsiteY49" fmla="*/ 138223 h 723014"/>
              <a:gd name="connsiteX50" fmla="*/ 5784112 w 5986131"/>
              <a:gd name="connsiteY50" fmla="*/ 106326 h 723014"/>
              <a:gd name="connsiteX51" fmla="*/ 5858540 w 5986131"/>
              <a:gd name="connsiteY51" fmla="*/ 95693 h 723014"/>
              <a:gd name="connsiteX52" fmla="*/ 5986131 w 5986131"/>
              <a:gd name="connsiteY52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47777 w 5986131"/>
              <a:gd name="connsiteY4" fmla="*/ 350874 h 723014"/>
              <a:gd name="connsiteX5" fmla="*/ 2169042 w 5986131"/>
              <a:gd name="connsiteY5" fmla="*/ 308344 h 723014"/>
              <a:gd name="connsiteX6" fmla="*/ 2243470 w 5986131"/>
              <a:gd name="connsiteY6" fmla="*/ 255181 h 723014"/>
              <a:gd name="connsiteX7" fmla="*/ 2264735 w 5986131"/>
              <a:gd name="connsiteY7" fmla="*/ 223284 h 723014"/>
              <a:gd name="connsiteX8" fmla="*/ 2328531 w 5986131"/>
              <a:gd name="connsiteY8" fmla="*/ 202019 h 723014"/>
              <a:gd name="connsiteX9" fmla="*/ 2466754 w 5986131"/>
              <a:gd name="connsiteY9" fmla="*/ 180754 h 723014"/>
              <a:gd name="connsiteX10" fmla="*/ 2732568 w 5986131"/>
              <a:gd name="connsiteY10" fmla="*/ 191386 h 723014"/>
              <a:gd name="connsiteX11" fmla="*/ 2796363 w 5986131"/>
              <a:gd name="connsiteY11" fmla="*/ 244549 h 723014"/>
              <a:gd name="connsiteX12" fmla="*/ 2838893 w 5986131"/>
              <a:gd name="connsiteY12" fmla="*/ 265814 h 723014"/>
              <a:gd name="connsiteX13" fmla="*/ 2913321 w 5986131"/>
              <a:gd name="connsiteY13" fmla="*/ 350874 h 723014"/>
              <a:gd name="connsiteX14" fmla="*/ 2945219 w 5986131"/>
              <a:gd name="connsiteY14" fmla="*/ 372140 h 723014"/>
              <a:gd name="connsiteX15" fmla="*/ 2998382 w 5986131"/>
              <a:gd name="connsiteY15" fmla="*/ 414670 h 723014"/>
              <a:gd name="connsiteX16" fmla="*/ 3030279 w 5986131"/>
              <a:gd name="connsiteY16" fmla="*/ 435935 h 723014"/>
              <a:gd name="connsiteX17" fmla="*/ 3147238 w 5986131"/>
              <a:gd name="connsiteY17" fmla="*/ 467833 h 723014"/>
              <a:gd name="connsiteX18" fmla="*/ 3211033 w 5986131"/>
              <a:gd name="connsiteY18" fmla="*/ 478465 h 723014"/>
              <a:gd name="connsiteX19" fmla="*/ 3285461 w 5986131"/>
              <a:gd name="connsiteY19" fmla="*/ 499730 h 723014"/>
              <a:gd name="connsiteX20" fmla="*/ 3327991 w 5986131"/>
              <a:gd name="connsiteY20" fmla="*/ 510363 h 723014"/>
              <a:gd name="connsiteX21" fmla="*/ 3678865 w 5986131"/>
              <a:gd name="connsiteY21" fmla="*/ 499730 h 723014"/>
              <a:gd name="connsiteX22" fmla="*/ 3732028 w 5986131"/>
              <a:gd name="connsiteY22" fmla="*/ 489098 h 723014"/>
              <a:gd name="connsiteX23" fmla="*/ 3763926 w 5986131"/>
              <a:gd name="connsiteY23" fmla="*/ 457200 h 723014"/>
              <a:gd name="connsiteX24" fmla="*/ 3817089 w 5986131"/>
              <a:gd name="connsiteY24" fmla="*/ 446567 h 723014"/>
              <a:gd name="connsiteX25" fmla="*/ 3848986 w 5986131"/>
              <a:gd name="connsiteY25" fmla="*/ 435935 h 723014"/>
              <a:gd name="connsiteX26" fmla="*/ 4019107 w 5986131"/>
              <a:gd name="connsiteY26" fmla="*/ 329609 h 723014"/>
              <a:gd name="connsiteX27" fmla="*/ 4072270 w 5986131"/>
              <a:gd name="connsiteY27" fmla="*/ 297712 h 723014"/>
              <a:gd name="connsiteX28" fmla="*/ 4136065 w 5986131"/>
              <a:gd name="connsiteY28" fmla="*/ 233916 h 723014"/>
              <a:gd name="connsiteX29" fmla="*/ 4210493 w 5986131"/>
              <a:gd name="connsiteY29" fmla="*/ 191386 h 723014"/>
              <a:gd name="connsiteX30" fmla="*/ 4242391 w 5986131"/>
              <a:gd name="connsiteY30" fmla="*/ 170121 h 723014"/>
              <a:gd name="connsiteX31" fmla="*/ 4284921 w 5986131"/>
              <a:gd name="connsiteY31" fmla="*/ 138223 h 723014"/>
              <a:gd name="connsiteX32" fmla="*/ 4316819 w 5986131"/>
              <a:gd name="connsiteY32" fmla="*/ 127591 h 723014"/>
              <a:gd name="connsiteX33" fmla="*/ 4444410 w 5986131"/>
              <a:gd name="connsiteY33" fmla="*/ 53163 h 723014"/>
              <a:gd name="connsiteX34" fmla="*/ 4476307 w 5986131"/>
              <a:gd name="connsiteY34" fmla="*/ 42530 h 723014"/>
              <a:gd name="connsiteX35" fmla="*/ 4550735 w 5986131"/>
              <a:gd name="connsiteY35" fmla="*/ 10633 h 723014"/>
              <a:gd name="connsiteX36" fmla="*/ 4603898 w 5986131"/>
              <a:gd name="connsiteY36" fmla="*/ 0 h 723014"/>
              <a:gd name="connsiteX37" fmla="*/ 4805917 w 5986131"/>
              <a:gd name="connsiteY37" fmla="*/ 10633 h 723014"/>
              <a:gd name="connsiteX38" fmla="*/ 4890977 w 5986131"/>
              <a:gd name="connsiteY38" fmla="*/ 53163 h 723014"/>
              <a:gd name="connsiteX39" fmla="*/ 4922875 w 5986131"/>
              <a:gd name="connsiteY39" fmla="*/ 63795 h 723014"/>
              <a:gd name="connsiteX40" fmla="*/ 4986670 w 5986131"/>
              <a:gd name="connsiteY40" fmla="*/ 106326 h 723014"/>
              <a:gd name="connsiteX41" fmla="*/ 5103628 w 5986131"/>
              <a:gd name="connsiteY41" fmla="*/ 170121 h 723014"/>
              <a:gd name="connsiteX42" fmla="*/ 5178056 w 5986131"/>
              <a:gd name="connsiteY42" fmla="*/ 191386 h 723014"/>
              <a:gd name="connsiteX43" fmla="*/ 5220586 w 5986131"/>
              <a:gd name="connsiteY43" fmla="*/ 202019 h 723014"/>
              <a:gd name="connsiteX44" fmla="*/ 5295014 w 5986131"/>
              <a:gd name="connsiteY44" fmla="*/ 223284 h 723014"/>
              <a:gd name="connsiteX45" fmla="*/ 5550196 w 5986131"/>
              <a:gd name="connsiteY45" fmla="*/ 191386 h 723014"/>
              <a:gd name="connsiteX46" fmla="*/ 5635256 w 5986131"/>
              <a:gd name="connsiteY46" fmla="*/ 170121 h 723014"/>
              <a:gd name="connsiteX47" fmla="*/ 5677786 w 5986131"/>
              <a:gd name="connsiteY47" fmla="*/ 159488 h 723014"/>
              <a:gd name="connsiteX48" fmla="*/ 5752214 w 5986131"/>
              <a:gd name="connsiteY48" fmla="*/ 138223 h 723014"/>
              <a:gd name="connsiteX49" fmla="*/ 5784112 w 5986131"/>
              <a:gd name="connsiteY49" fmla="*/ 106326 h 723014"/>
              <a:gd name="connsiteX50" fmla="*/ 5858540 w 5986131"/>
              <a:gd name="connsiteY50" fmla="*/ 95693 h 723014"/>
              <a:gd name="connsiteX51" fmla="*/ 5986131 w 5986131"/>
              <a:gd name="connsiteY51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243470 w 5986131"/>
              <a:gd name="connsiteY5" fmla="*/ 255181 h 723014"/>
              <a:gd name="connsiteX6" fmla="*/ 2264735 w 5986131"/>
              <a:gd name="connsiteY6" fmla="*/ 223284 h 723014"/>
              <a:gd name="connsiteX7" fmla="*/ 2328531 w 5986131"/>
              <a:gd name="connsiteY7" fmla="*/ 202019 h 723014"/>
              <a:gd name="connsiteX8" fmla="*/ 2466754 w 5986131"/>
              <a:gd name="connsiteY8" fmla="*/ 180754 h 723014"/>
              <a:gd name="connsiteX9" fmla="*/ 2732568 w 5986131"/>
              <a:gd name="connsiteY9" fmla="*/ 191386 h 723014"/>
              <a:gd name="connsiteX10" fmla="*/ 2796363 w 5986131"/>
              <a:gd name="connsiteY10" fmla="*/ 244549 h 723014"/>
              <a:gd name="connsiteX11" fmla="*/ 2838893 w 5986131"/>
              <a:gd name="connsiteY11" fmla="*/ 265814 h 723014"/>
              <a:gd name="connsiteX12" fmla="*/ 2913321 w 5986131"/>
              <a:gd name="connsiteY12" fmla="*/ 350874 h 723014"/>
              <a:gd name="connsiteX13" fmla="*/ 2945219 w 5986131"/>
              <a:gd name="connsiteY13" fmla="*/ 372140 h 723014"/>
              <a:gd name="connsiteX14" fmla="*/ 2998382 w 5986131"/>
              <a:gd name="connsiteY14" fmla="*/ 414670 h 723014"/>
              <a:gd name="connsiteX15" fmla="*/ 3030279 w 5986131"/>
              <a:gd name="connsiteY15" fmla="*/ 435935 h 723014"/>
              <a:gd name="connsiteX16" fmla="*/ 3147238 w 5986131"/>
              <a:gd name="connsiteY16" fmla="*/ 467833 h 723014"/>
              <a:gd name="connsiteX17" fmla="*/ 3211033 w 5986131"/>
              <a:gd name="connsiteY17" fmla="*/ 478465 h 723014"/>
              <a:gd name="connsiteX18" fmla="*/ 3285461 w 5986131"/>
              <a:gd name="connsiteY18" fmla="*/ 499730 h 723014"/>
              <a:gd name="connsiteX19" fmla="*/ 3327991 w 5986131"/>
              <a:gd name="connsiteY19" fmla="*/ 510363 h 723014"/>
              <a:gd name="connsiteX20" fmla="*/ 3678865 w 5986131"/>
              <a:gd name="connsiteY20" fmla="*/ 499730 h 723014"/>
              <a:gd name="connsiteX21" fmla="*/ 3732028 w 5986131"/>
              <a:gd name="connsiteY21" fmla="*/ 489098 h 723014"/>
              <a:gd name="connsiteX22" fmla="*/ 3763926 w 5986131"/>
              <a:gd name="connsiteY22" fmla="*/ 457200 h 723014"/>
              <a:gd name="connsiteX23" fmla="*/ 3817089 w 5986131"/>
              <a:gd name="connsiteY23" fmla="*/ 446567 h 723014"/>
              <a:gd name="connsiteX24" fmla="*/ 3848986 w 5986131"/>
              <a:gd name="connsiteY24" fmla="*/ 435935 h 723014"/>
              <a:gd name="connsiteX25" fmla="*/ 4019107 w 5986131"/>
              <a:gd name="connsiteY25" fmla="*/ 329609 h 723014"/>
              <a:gd name="connsiteX26" fmla="*/ 4072270 w 5986131"/>
              <a:gd name="connsiteY26" fmla="*/ 297712 h 723014"/>
              <a:gd name="connsiteX27" fmla="*/ 4136065 w 5986131"/>
              <a:gd name="connsiteY27" fmla="*/ 233916 h 723014"/>
              <a:gd name="connsiteX28" fmla="*/ 4210493 w 5986131"/>
              <a:gd name="connsiteY28" fmla="*/ 191386 h 723014"/>
              <a:gd name="connsiteX29" fmla="*/ 4242391 w 5986131"/>
              <a:gd name="connsiteY29" fmla="*/ 170121 h 723014"/>
              <a:gd name="connsiteX30" fmla="*/ 4284921 w 5986131"/>
              <a:gd name="connsiteY30" fmla="*/ 138223 h 723014"/>
              <a:gd name="connsiteX31" fmla="*/ 4316819 w 5986131"/>
              <a:gd name="connsiteY31" fmla="*/ 127591 h 723014"/>
              <a:gd name="connsiteX32" fmla="*/ 4444410 w 5986131"/>
              <a:gd name="connsiteY32" fmla="*/ 53163 h 723014"/>
              <a:gd name="connsiteX33" fmla="*/ 4476307 w 5986131"/>
              <a:gd name="connsiteY33" fmla="*/ 42530 h 723014"/>
              <a:gd name="connsiteX34" fmla="*/ 4550735 w 5986131"/>
              <a:gd name="connsiteY34" fmla="*/ 10633 h 723014"/>
              <a:gd name="connsiteX35" fmla="*/ 4603898 w 5986131"/>
              <a:gd name="connsiteY35" fmla="*/ 0 h 723014"/>
              <a:gd name="connsiteX36" fmla="*/ 4805917 w 5986131"/>
              <a:gd name="connsiteY36" fmla="*/ 10633 h 723014"/>
              <a:gd name="connsiteX37" fmla="*/ 4890977 w 5986131"/>
              <a:gd name="connsiteY37" fmla="*/ 53163 h 723014"/>
              <a:gd name="connsiteX38" fmla="*/ 4922875 w 5986131"/>
              <a:gd name="connsiteY38" fmla="*/ 63795 h 723014"/>
              <a:gd name="connsiteX39" fmla="*/ 4986670 w 5986131"/>
              <a:gd name="connsiteY39" fmla="*/ 106326 h 723014"/>
              <a:gd name="connsiteX40" fmla="*/ 5103628 w 5986131"/>
              <a:gd name="connsiteY40" fmla="*/ 170121 h 723014"/>
              <a:gd name="connsiteX41" fmla="*/ 5178056 w 5986131"/>
              <a:gd name="connsiteY41" fmla="*/ 191386 h 723014"/>
              <a:gd name="connsiteX42" fmla="*/ 5220586 w 5986131"/>
              <a:gd name="connsiteY42" fmla="*/ 202019 h 723014"/>
              <a:gd name="connsiteX43" fmla="*/ 5295014 w 5986131"/>
              <a:gd name="connsiteY43" fmla="*/ 223284 h 723014"/>
              <a:gd name="connsiteX44" fmla="*/ 5550196 w 5986131"/>
              <a:gd name="connsiteY44" fmla="*/ 191386 h 723014"/>
              <a:gd name="connsiteX45" fmla="*/ 5635256 w 5986131"/>
              <a:gd name="connsiteY45" fmla="*/ 170121 h 723014"/>
              <a:gd name="connsiteX46" fmla="*/ 5677786 w 5986131"/>
              <a:gd name="connsiteY46" fmla="*/ 159488 h 723014"/>
              <a:gd name="connsiteX47" fmla="*/ 5752214 w 5986131"/>
              <a:gd name="connsiteY47" fmla="*/ 138223 h 723014"/>
              <a:gd name="connsiteX48" fmla="*/ 5784112 w 5986131"/>
              <a:gd name="connsiteY48" fmla="*/ 106326 h 723014"/>
              <a:gd name="connsiteX49" fmla="*/ 5858540 w 5986131"/>
              <a:gd name="connsiteY49" fmla="*/ 95693 h 723014"/>
              <a:gd name="connsiteX50" fmla="*/ 5986131 w 5986131"/>
              <a:gd name="connsiteY50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243470 w 5986131"/>
              <a:gd name="connsiteY5" fmla="*/ 255181 h 723014"/>
              <a:gd name="connsiteX6" fmla="*/ 2328531 w 5986131"/>
              <a:gd name="connsiteY6" fmla="*/ 202019 h 723014"/>
              <a:gd name="connsiteX7" fmla="*/ 2466754 w 5986131"/>
              <a:gd name="connsiteY7" fmla="*/ 180754 h 723014"/>
              <a:gd name="connsiteX8" fmla="*/ 2732568 w 5986131"/>
              <a:gd name="connsiteY8" fmla="*/ 191386 h 723014"/>
              <a:gd name="connsiteX9" fmla="*/ 2796363 w 5986131"/>
              <a:gd name="connsiteY9" fmla="*/ 244549 h 723014"/>
              <a:gd name="connsiteX10" fmla="*/ 2838893 w 5986131"/>
              <a:gd name="connsiteY10" fmla="*/ 265814 h 723014"/>
              <a:gd name="connsiteX11" fmla="*/ 2913321 w 5986131"/>
              <a:gd name="connsiteY11" fmla="*/ 350874 h 723014"/>
              <a:gd name="connsiteX12" fmla="*/ 2945219 w 5986131"/>
              <a:gd name="connsiteY12" fmla="*/ 372140 h 723014"/>
              <a:gd name="connsiteX13" fmla="*/ 2998382 w 5986131"/>
              <a:gd name="connsiteY13" fmla="*/ 414670 h 723014"/>
              <a:gd name="connsiteX14" fmla="*/ 3030279 w 5986131"/>
              <a:gd name="connsiteY14" fmla="*/ 435935 h 723014"/>
              <a:gd name="connsiteX15" fmla="*/ 3147238 w 5986131"/>
              <a:gd name="connsiteY15" fmla="*/ 467833 h 723014"/>
              <a:gd name="connsiteX16" fmla="*/ 3211033 w 5986131"/>
              <a:gd name="connsiteY16" fmla="*/ 478465 h 723014"/>
              <a:gd name="connsiteX17" fmla="*/ 3285461 w 5986131"/>
              <a:gd name="connsiteY17" fmla="*/ 499730 h 723014"/>
              <a:gd name="connsiteX18" fmla="*/ 3327991 w 5986131"/>
              <a:gd name="connsiteY18" fmla="*/ 510363 h 723014"/>
              <a:gd name="connsiteX19" fmla="*/ 3678865 w 5986131"/>
              <a:gd name="connsiteY19" fmla="*/ 499730 h 723014"/>
              <a:gd name="connsiteX20" fmla="*/ 3732028 w 5986131"/>
              <a:gd name="connsiteY20" fmla="*/ 489098 h 723014"/>
              <a:gd name="connsiteX21" fmla="*/ 3763926 w 5986131"/>
              <a:gd name="connsiteY21" fmla="*/ 457200 h 723014"/>
              <a:gd name="connsiteX22" fmla="*/ 3817089 w 5986131"/>
              <a:gd name="connsiteY22" fmla="*/ 446567 h 723014"/>
              <a:gd name="connsiteX23" fmla="*/ 3848986 w 5986131"/>
              <a:gd name="connsiteY23" fmla="*/ 435935 h 723014"/>
              <a:gd name="connsiteX24" fmla="*/ 4019107 w 5986131"/>
              <a:gd name="connsiteY24" fmla="*/ 329609 h 723014"/>
              <a:gd name="connsiteX25" fmla="*/ 4072270 w 5986131"/>
              <a:gd name="connsiteY25" fmla="*/ 297712 h 723014"/>
              <a:gd name="connsiteX26" fmla="*/ 4136065 w 5986131"/>
              <a:gd name="connsiteY26" fmla="*/ 233916 h 723014"/>
              <a:gd name="connsiteX27" fmla="*/ 4210493 w 5986131"/>
              <a:gd name="connsiteY27" fmla="*/ 191386 h 723014"/>
              <a:gd name="connsiteX28" fmla="*/ 4242391 w 5986131"/>
              <a:gd name="connsiteY28" fmla="*/ 170121 h 723014"/>
              <a:gd name="connsiteX29" fmla="*/ 4284921 w 5986131"/>
              <a:gd name="connsiteY29" fmla="*/ 138223 h 723014"/>
              <a:gd name="connsiteX30" fmla="*/ 4316819 w 5986131"/>
              <a:gd name="connsiteY30" fmla="*/ 127591 h 723014"/>
              <a:gd name="connsiteX31" fmla="*/ 4444410 w 5986131"/>
              <a:gd name="connsiteY31" fmla="*/ 53163 h 723014"/>
              <a:gd name="connsiteX32" fmla="*/ 4476307 w 5986131"/>
              <a:gd name="connsiteY32" fmla="*/ 42530 h 723014"/>
              <a:gd name="connsiteX33" fmla="*/ 4550735 w 5986131"/>
              <a:gd name="connsiteY33" fmla="*/ 10633 h 723014"/>
              <a:gd name="connsiteX34" fmla="*/ 4603898 w 5986131"/>
              <a:gd name="connsiteY34" fmla="*/ 0 h 723014"/>
              <a:gd name="connsiteX35" fmla="*/ 4805917 w 5986131"/>
              <a:gd name="connsiteY35" fmla="*/ 10633 h 723014"/>
              <a:gd name="connsiteX36" fmla="*/ 4890977 w 5986131"/>
              <a:gd name="connsiteY36" fmla="*/ 53163 h 723014"/>
              <a:gd name="connsiteX37" fmla="*/ 4922875 w 5986131"/>
              <a:gd name="connsiteY37" fmla="*/ 63795 h 723014"/>
              <a:gd name="connsiteX38" fmla="*/ 4986670 w 5986131"/>
              <a:gd name="connsiteY38" fmla="*/ 106326 h 723014"/>
              <a:gd name="connsiteX39" fmla="*/ 5103628 w 5986131"/>
              <a:gd name="connsiteY39" fmla="*/ 170121 h 723014"/>
              <a:gd name="connsiteX40" fmla="*/ 5178056 w 5986131"/>
              <a:gd name="connsiteY40" fmla="*/ 191386 h 723014"/>
              <a:gd name="connsiteX41" fmla="*/ 5220586 w 5986131"/>
              <a:gd name="connsiteY41" fmla="*/ 202019 h 723014"/>
              <a:gd name="connsiteX42" fmla="*/ 5295014 w 5986131"/>
              <a:gd name="connsiteY42" fmla="*/ 223284 h 723014"/>
              <a:gd name="connsiteX43" fmla="*/ 5550196 w 5986131"/>
              <a:gd name="connsiteY43" fmla="*/ 191386 h 723014"/>
              <a:gd name="connsiteX44" fmla="*/ 5635256 w 5986131"/>
              <a:gd name="connsiteY44" fmla="*/ 170121 h 723014"/>
              <a:gd name="connsiteX45" fmla="*/ 5677786 w 5986131"/>
              <a:gd name="connsiteY45" fmla="*/ 159488 h 723014"/>
              <a:gd name="connsiteX46" fmla="*/ 5752214 w 5986131"/>
              <a:gd name="connsiteY46" fmla="*/ 138223 h 723014"/>
              <a:gd name="connsiteX47" fmla="*/ 5784112 w 5986131"/>
              <a:gd name="connsiteY47" fmla="*/ 106326 h 723014"/>
              <a:gd name="connsiteX48" fmla="*/ 5858540 w 5986131"/>
              <a:gd name="connsiteY48" fmla="*/ 95693 h 723014"/>
              <a:gd name="connsiteX49" fmla="*/ 5986131 w 5986131"/>
              <a:gd name="connsiteY49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243470 w 5986131"/>
              <a:gd name="connsiteY5" fmla="*/ 255181 h 723014"/>
              <a:gd name="connsiteX6" fmla="*/ 2466754 w 5986131"/>
              <a:gd name="connsiteY6" fmla="*/ 180754 h 723014"/>
              <a:gd name="connsiteX7" fmla="*/ 2732568 w 5986131"/>
              <a:gd name="connsiteY7" fmla="*/ 191386 h 723014"/>
              <a:gd name="connsiteX8" fmla="*/ 2796363 w 5986131"/>
              <a:gd name="connsiteY8" fmla="*/ 244549 h 723014"/>
              <a:gd name="connsiteX9" fmla="*/ 2838893 w 5986131"/>
              <a:gd name="connsiteY9" fmla="*/ 265814 h 723014"/>
              <a:gd name="connsiteX10" fmla="*/ 2913321 w 5986131"/>
              <a:gd name="connsiteY10" fmla="*/ 350874 h 723014"/>
              <a:gd name="connsiteX11" fmla="*/ 2945219 w 5986131"/>
              <a:gd name="connsiteY11" fmla="*/ 372140 h 723014"/>
              <a:gd name="connsiteX12" fmla="*/ 2998382 w 5986131"/>
              <a:gd name="connsiteY12" fmla="*/ 414670 h 723014"/>
              <a:gd name="connsiteX13" fmla="*/ 3030279 w 5986131"/>
              <a:gd name="connsiteY13" fmla="*/ 435935 h 723014"/>
              <a:gd name="connsiteX14" fmla="*/ 3147238 w 5986131"/>
              <a:gd name="connsiteY14" fmla="*/ 467833 h 723014"/>
              <a:gd name="connsiteX15" fmla="*/ 3211033 w 5986131"/>
              <a:gd name="connsiteY15" fmla="*/ 478465 h 723014"/>
              <a:gd name="connsiteX16" fmla="*/ 3285461 w 5986131"/>
              <a:gd name="connsiteY16" fmla="*/ 499730 h 723014"/>
              <a:gd name="connsiteX17" fmla="*/ 3327991 w 5986131"/>
              <a:gd name="connsiteY17" fmla="*/ 510363 h 723014"/>
              <a:gd name="connsiteX18" fmla="*/ 3678865 w 5986131"/>
              <a:gd name="connsiteY18" fmla="*/ 499730 h 723014"/>
              <a:gd name="connsiteX19" fmla="*/ 3732028 w 5986131"/>
              <a:gd name="connsiteY19" fmla="*/ 489098 h 723014"/>
              <a:gd name="connsiteX20" fmla="*/ 3763926 w 5986131"/>
              <a:gd name="connsiteY20" fmla="*/ 457200 h 723014"/>
              <a:gd name="connsiteX21" fmla="*/ 3817089 w 5986131"/>
              <a:gd name="connsiteY21" fmla="*/ 446567 h 723014"/>
              <a:gd name="connsiteX22" fmla="*/ 3848986 w 5986131"/>
              <a:gd name="connsiteY22" fmla="*/ 435935 h 723014"/>
              <a:gd name="connsiteX23" fmla="*/ 4019107 w 5986131"/>
              <a:gd name="connsiteY23" fmla="*/ 329609 h 723014"/>
              <a:gd name="connsiteX24" fmla="*/ 4072270 w 5986131"/>
              <a:gd name="connsiteY24" fmla="*/ 297712 h 723014"/>
              <a:gd name="connsiteX25" fmla="*/ 4136065 w 5986131"/>
              <a:gd name="connsiteY25" fmla="*/ 233916 h 723014"/>
              <a:gd name="connsiteX26" fmla="*/ 4210493 w 5986131"/>
              <a:gd name="connsiteY26" fmla="*/ 191386 h 723014"/>
              <a:gd name="connsiteX27" fmla="*/ 4242391 w 5986131"/>
              <a:gd name="connsiteY27" fmla="*/ 170121 h 723014"/>
              <a:gd name="connsiteX28" fmla="*/ 4284921 w 5986131"/>
              <a:gd name="connsiteY28" fmla="*/ 138223 h 723014"/>
              <a:gd name="connsiteX29" fmla="*/ 4316819 w 5986131"/>
              <a:gd name="connsiteY29" fmla="*/ 127591 h 723014"/>
              <a:gd name="connsiteX30" fmla="*/ 4444410 w 5986131"/>
              <a:gd name="connsiteY30" fmla="*/ 53163 h 723014"/>
              <a:gd name="connsiteX31" fmla="*/ 4476307 w 5986131"/>
              <a:gd name="connsiteY31" fmla="*/ 42530 h 723014"/>
              <a:gd name="connsiteX32" fmla="*/ 4550735 w 5986131"/>
              <a:gd name="connsiteY32" fmla="*/ 10633 h 723014"/>
              <a:gd name="connsiteX33" fmla="*/ 4603898 w 5986131"/>
              <a:gd name="connsiteY33" fmla="*/ 0 h 723014"/>
              <a:gd name="connsiteX34" fmla="*/ 4805917 w 5986131"/>
              <a:gd name="connsiteY34" fmla="*/ 10633 h 723014"/>
              <a:gd name="connsiteX35" fmla="*/ 4890977 w 5986131"/>
              <a:gd name="connsiteY35" fmla="*/ 53163 h 723014"/>
              <a:gd name="connsiteX36" fmla="*/ 4922875 w 5986131"/>
              <a:gd name="connsiteY36" fmla="*/ 63795 h 723014"/>
              <a:gd name="connsiteX37" fmla="*/ 4986670 w 5986131"/>
              <a:gd name="connsiteY37" fmla="*/ 106326 h 723014"/>
              <a:gd name="connsiteX38" fmla="*/ 5103628 w 5986131"/>
              <a:gd name="connsiteY38" fmla="*/ 170121 h 723014"/>
              <a:gd name="connsiteX39" fmla="*/ 5178056 w 5986131"/>
              <a:gd name="connsiteY39" fmla="*/ 191386 h 723014"/>
              <a:gd name="connsiteX40" fmla="*/ 5220586 w 5986131"/>
              <a:gd name="connsiteY40" fmla="*/ 202019 h 723014"/>
              <a:gd name="connsiteX41" fmla="*/ 5295014 w 5986131"/>
              <a:gd name="connsiteY41" fmla="*/ 223284 h 723014"/>
              <a:gd name="connsiteX42" fmla="*/ 5550196 w 5986131"/>
              <a:gd name="connsiteY42" fmla="*/ 191386 h 723014"/>
              <a:gd name="connsiteX43" fmla="*/ 5635256 w 5986131"/>
              <a:gd name="connsiteY43" fmla="*/ 170121 h 723014"/>
              <a:gd name="connsiteX44" fmla="*/ 5677786 w 5986131"/>
              <a:gd name="connsiteY44" fmla="*/ 159488 h 723014"/>
              <a:gd name="connsiteX45" fmla="*/ 5752214 w 5986131"/>
              <a:gd name="connsiteY45" fmla="*/ 138223 h 723014"/>
              <a:gd name="connsiteX46" fmla="*/ 5784112 w 5986131"/>
              <a:gd name="connsiteY46" fmla="*/ 106326 h 723014"/>
              <a:gd name="connsiteX47" fmla="*/ 5858540 w 5986131"/>
              <a:gd name="connsiteY47" fmla="*/ 95693 h 723014"/>
              <a:gd name="connsiteX48" fmla="*/ 5986131 w 5986131"/>
              <a:gd name="connsiteY48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466754 w 5986131"/>
              <a:gd name="connsiteY5" fmla="*/ 180754 h 723014"/>
              <a:gd name="connsiteX6" fmla="*/ 2732568 w 5986131"/>
              <a:gd name="connsiteY6" fmla="*/ 191386 h 723014"/>
              <a:gd name="connsiteX7" fmla="*/ 2796363 w 5986131"/>
              <a:gd name="connsiteY7" fmla="*/ 244549 h 723014"/>
              <a:gd name="connsiteX8" fmla="*/ 2838893 w 5986131"/>
              <a:gd name="connsiteY8" fmla="*/ 265814 h 723014"/>
              <a:gd name="connsiteX9" fmla="*/ 2913321 w 5986131"/>
              <a:gd name="connsiteY9" fmla="*/ 350874 h 723014"/>
              <a:gd name="connsiteX10" fmla="*/ 2945219 w 5986131"/>
              <a:gd name="connsiteY10" fmla="*/ 372140 h 723014"/>
              <a:gd name="connsiteX11" fmla="*/ 2998382 w 5986131"/>
              <a:gd name="connsiteY11" fmla="*/ 414670 h 723014"/>
              <a:gd name="connsiteX12" fmla="*/ 3030279 w 5986131"/>
              <a:gd name="connsiteY12" fmla="*/ 435935 h 723014"/>
              <a:gd name="connsiteX13" fmla="*/ 3147238 w 5986131"/>
              <a:gd name="connsiteY13" fmla="*/ 467833 h 723014"/>
              <a:gd name="connsiteX14" fmla="*/ 3211033 w 5986131"/>
              <a:gd name="connsiteY14" fmla="*/ 478465 h 723014"/>
              <a:gd name="connsiteX15" fmla="*/ 3285461 w 5986131"/>
              <a:gd name="connsiteY15" fmla="*/ 499730 h 723014"/>
              <a:gd name="connsiteX16" fmla="*/ 3327991 w 5986131"/>
              <a:gd name="connsiteY16" fmla="*/ 510363 h 723014"/>
              <a:gd name="connsiteX17" fmla="*/ 3678865 w 5986131"/>
              <a:gd name="connsiteY17" fmla="*/ 499730 h 723014"/>
              <a:gd name="connsiteX18" fmla="*/ 3732028 w 5986131"/>
              <a:gd name="connsiteY18" fmla="*/ 489098 h 723014"/>
              <a:gd name="connsiteX19" fmla="*/ 3763926 w 5986131"/>
              <a:gd name="connsiteY19" fmla="*/ 457200 h 723014"/>
              <a:gd name="connsiteX20" fmla="*/ 3817089 w 5986131"/>
              <a:gd name="connsiteY20" fmla="*/ 446567 h 723014"/>
              <a:gd name="connsiteX21" fmla="*/ 3848986 w 5986131"/>
              <a:gd name="connsiteY21" fmla="*/ 435935 h 723014"/>
              <a:gd name="connsiteX22" fmla="*/ 4019107 w 5986131"/>
              <a:gd name="connsiteY22" fmla="*/ 329609 h 723014"/>
              <a:gd name="connsiteX23" fmla="*/ 4072270 w 5986131"/>
              <a:gd name="connsiteY23" fmla="*/ 297712 h 723014"/>
              <a:gd name="connsiteX24" fmla="*/ 4136065 w 5986131"/>
              <a:gd name="connsiteY24" fmla="*/ 233916 h 723014"/>
              <a:gd name="connsiteX25" fmla="*/ 4210493 w 5986131"/>
              <a:gd name="connsiteY25" fmla="*/ 191386 h 723014"/>
              <a:gd name="connsiteX26" fmla="*/ 4242391 w 5986131"/>
              <a:gd name="connsiteY26" fmla="*/ 170121 h 723014"/>
              <a:gd name="connsiteX27" fmla="*/ 4284921 w 5986131"/>
              <a:gd name="connsiteY27" fmla="*/ 138223 h 723014"/>
              <a:gd name="connsiteX28" fmla="*/ 4316819 w 5986131"/>
              <a:gd name="connsiteY28" fmla="*/ 127591 h 723014"/>
              <a:gd name="connsiteX29" fmla="*/ 4444410 w 5986131"/>
              <a:gd name="connsiteY29" fmla="*/ 53163 h 723014"/>
              <a:gd name="connsiteX30" fmla="*/ 4476307 w 5986131"/>
              <a:gd name="connsiteY30" fmla="*/ 42530 h 723014"/>
              <a:gd name="connsiteX31" fmla="*/ 4550735 w 5986131"/>
              <a:gd name="connsiteY31" fmla="*/ 10633 h 723014"/>
              <a:gd name="connsiteX32" fmla="*/ 4603898 w 5986131"/>
              <a:gd name="connsiteY32" fmla="*/ 0 h 723014"/>
              <a:gd name="connsiteX33" fmla="*/ 4805917 w 5986131"/>
              <a:gd name="connsiteY33" fmla="*/ 10633 h 723014"/>
              <a:gd name="connsiteX34" fmla="*/ 4890977 w 5986131"/>
              <a:gd name="connsiteY34" fmla="*/ 53163 h 723014"/>
              <a:gd name="connsiteX35" fmla="*/ 4922875 w 5986131"/>
              <a:gd name="connsiteY35" fmla="*/ 63795 h 723014"/>
              <a:gd name="connsiteX36" fmla="*/ 4986670 w 5986131"/>
              <a:gd name="connsiteY36" fmla="*/ 106326 h 723014"/>
              <a:gd name="connsiteX37" fmla="*/ 5103628 w 5986131"/>
              <a:gd name="connsiteY37" fmla="*/ 170121 h 723014"/>
              <a:gd name="connsiteX38" fmla="*/ 5178056 w 5986131"/>
              <a:gd name="connsiteY38" fmla="*/ 191386 h 723014"/>
              <a:gd name="connsiteX39" fmla="*/ 5220586 w 5986131"/>
              <a:gd name="connsiteY39" fmla="*/ 202019 h 723014"/>
              <a:gd name="connsiteX40" fmla="*/ 5295014 w 5986131"/>
              <a:gd name="connsiteY40" fmla="*/ 223284 h 723014"/>
              <a:gd name="connsiteX41" fmla="*/ 5550196 w 5986131"/>
              <a:gd name="connsiteY41" fmla="*/ 191386 h 723014"/>
              <a:gd name="connsiteX42" fmla="*/ 5635256 w 5986131"/>
              <a:gd name="connsiteY42" fmla="*/ 170121 h 723014"/>
              <a:gd name="connsiteX43" fmla="*/ 5677786 w 5986131"/>
              <a:gd name="connsiteY43" fmla="*/ 159488 h 723014"/>
              <a:gd name="connsiteX44" fmla="*/ 5752214 w 5986131"/>
              <a:gd name="connsiteY44" fmla="*/ 138223 h 723014"/>
              <a:gd name="connsiteX45" fmla="*/ 5784112 w 5986131"/>
              <a:gd name="connsiteY45" fmla="*/ 106326 h 723014"/>
              <a:gd name="connsiteX46" fmla="*/ 5858540 w 5986131"/>
              <a:gd name="connsiteY46" fmla="*/ 95693 h 723014"/>
              <a:gd name="connsiteX47" fmla="*/ 5986131 w 5986131"/>
              <a:gd name="connsiteY47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2796363 w 5986131"/>
              <a:gd name="connsiteY6" fmla="*/ 244549 h 723014"/>
              <a:gd name="connsiteX7" fmla="*/ 2838893 w 5986131"/>
              <a:gd name="connsiteY7" fmla="*/ 265814 h 723014"/>
              <a:gd name="connsiteX8" fmla="*/ 2913321 w 5986131"/>
              <a:gd name="connsiteY8" fmla="*/ 350874 h 723014"/>
              <a:gd name="connsiteX9" fmla="*/ 2945219 w 5986131"/>
              <a:gd name="connsiteY9" fmla="*/ 372140 h 723014"/>
              <a:gd name="connsiteX10" fmla="*/ 2998382 w 5986131"/>
              <a:gd name="connsiteY10" fmla="*/ 414670 h 723014"/>
              <a:gd name="connsiteX11" fmla="*/ 3030279 w 5986131"/>
              <a:gd name="connsiteY11" fmla="*/ 435935 h 723014"/>
              <a:gd name="connsiteX12" fmla="*/ 3147238 w 5986131"/>
              <a:gd name="connsiteY12" fmla="*/ 467833 h 723014"/>
              <a:gd name="connsiteX13" fmla="*/ 3211033 w 5986131"/>
              <a:gd name="connsiteY13" fmla="*/ 478465 h 723014"/>
              <a:gd name="connsiteX14" fmla="*/ 3285461 w 5986131"/>
              <a:gd name="connsiteY14" fmla="*/ 499730 h 723014"/>
              <a:gd name="connsiteX15" fmla="*/ 3327991 w 5986131"/>
              <a:gd name="connsiteY15" fmla="*/ 510363 h 723014"/>
              <a:gd name="connsiteX16" fmla="*/ 3678865 w 5986131"/>
              <a:gd name="connsiteY16" fmla="*/ 499730 h 723014"/>
              <a:gd name="connsiteX17" fmla="*/ 3732028 w 5986131"/>
              <a:gd name="connsiteY17" fmla="*/ 489098 h 723014"/>
              <a:gd name="connsiteX18" fmla="*/ 3763926 w 5986131"/>
              <a:gd name="connsiteY18" fmla="*/ 457200 h 723014"/>
              <a:gd name="connsiteX19" fmla="*/ 3817089 w 5986131"/>
              <a:gd name="connsiteY19" fmla="*/ 446567 h 723014"/>
              <a:gd name="connsiteX20" fmla="*/ 3848986 w 5986131"/>
              <a:gd name="connsiteY20" fmla="*/ 435935 h 723014"/>
              <a:gd name="connsiteX21" fmla="*/ 4019107 w 5986131"/>
              <a:gd name="connsiteY21" fmla="*/ 329609 h 723014"/>
              <a:gd name="connsiteX22" fmla="*/ 4072270 w 5986131"/>
              <a:gd name="connsiteY22" fmla="*/ 297712 h 723014"/>
              <a:gd name="connsiteX23" fmla="*/ 4136065 w 5986131"/>
              <a:gd name="connsiteY23" fmla="*/ 233916 h 723014"/>
              <a:gd name="connsiteX24" fmla="*/ 4210493 w 5986131"/>
              <a:gd name="connsiteY24" fmla="*/ 191386 h 723014"/>
              <a:gd name="connsiteX25" fmla="*/ 4242391 w 5986131"/>
              <a:gd name="connsiteY25" fmla="*/ 170121 h 723014"/>
              <a:gd name="connsiteX26" fmla="*/ 4284921 w 5986131"/>
              <a:gd name="connsiteY26" fmla="*/ 138223 h 723014"/>
              <a:gd name="connsiteX27" fmla="*/ 4316819 w 5986131"/>
              <a:gd name="connsiteY27" fmla="*/ 127591 h 723014"/>
              <a:gd name="connsiteX28" fmla="*/ 4444410 w 5986131"/>
              <a:gd name="connsiteY28" fmla="*/ 53163 h 723014"/>
              <a:gd name="connsiteX29" fmla="*/ 4476307 w 5986131"/>
              <a:gd name="connsiteY29" fmla="*/ 42530 h 723014"/>
              <a:gd name="connsiteX30" fmla="*/ 4550735 w 5986131"/>
              <a:gd name="connsiteY30" fmla="*/ 10633 h 723014"/>
              <a:gd name="connsiteX31" fmla="*/ 4603898 w 5986131"/>
              <a:gd name="connsiteY31" fmla="*/ 0 h 723014"/>
              <a:gd name="connsiteX32" fmla="*/ 4805917 w 5986131"/>
              <a:gd name="connsiteY32" fmla="*/ 10633 h 723014"/>
              <a:gd name="connsiteX33" fmla="*/ 4890977 w 5986131"/>
              <a:gd name="connsiteY33" fmla="*/ 53163 h 723014"/>
              <a:gd name="connsiteX34" fmla="*/ 4922875 w 5986131"/>
              <a:gd name="connsiteY34" fmla="*/ 63795 h 723014"/>
              <a:gd name="connsiteX35" fmla="*/ 4986670 w 5986131"/>
              <a:gd name="connsiteY35" fmla="*/ 106326 h 723014"/>
              <a:gd name="connsiteX36" fmla="*/ 5103628 w 5986131"/>
              <a:gd name="connsiteY36" fmla="*/ 170121 h 723014"/>
              <a:gd name="connsiteX37" fmla="*/ 5178056 w 5986131"/>
              <a:gd name="connsiteY37" fmla="*/ 191386 h 723014"/>
              <a:gd name="connsiteX38" fmla="*/ 5220586 w 5986131"/>
              <a:gd name="connsiteY38" fmla="*/ 202019 h 723014"/>
              <a:gd name="connsiteX39" fmla="*/ 5295014 w 5986131"/>
              <a:gd name="connsiteY39" fmla="*/ 223284 h 723014"/>
              <a:gd name="connsiteX40" fmla="*/ 5550196 w 5986131"/>
              <a:gd name="connsiteY40" fmla="*/ 191386 h 723014"/>
              <a:gd name="connsiteX41" fmla="*/ 5635256 w 5986131"/>
              <a:gd name="connsiteY41" fmla="*/ 170121 h 723014"/>
              <a:gd name="connsiteX42" fmla="*/ 5677786 w 5986131"/>
              <a:gd name="connsiteY42" fmla="*/ 159488 h 723014"/>
              <a:gd name="connsiteX43" fmla="*/ 5752214 w 5986131"/>
              <a:gd name="connsiteY43" fmla="*/ 138223 h 723014"/>
              <a:gd name="connsiteX44" fmla="*/ 5784112 w 5986131"/>
              <a:gd name="connsiteY44" fmla="*/ 106326 h 723014"/>
              <a:gd name="connsiteX45" fmla="*/ 5858540 w 5986131"/>
              <a:gd name="connsiteY45" fmla="*/ 95693 h 723014"/>
              <a:gd name="connsiteX46" fmla="*/ 5986131 w 5986131"/>
              <a:gd name="connsiteY46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2838893 w 5986131"/>
              <a:gd name="connsiteY6" fmla="*/ 265814 h 723014"/>
              <a:gd name="connsiteX7" fmla="*/ 2913321 w 5986131"/>
              <a:gd name="connsiteY7" fmla="*/ 350874 h 723014"/>
              <a:gd name="connsiteX8" fmla="*/ 2945219 w 5986131"/>
              <a:gd name="connsiteY8" fmla="*/ 372140 h 723014"/>
              <a:gd name="connsiteX9" fmla="*/ 2998382 w 5986131"/>
              <a:gd name="connsiteY9" fmla="*/ 414670 h 723014"/>
              <a:gd name="connsiteX10" fmla="*/ 3030279 w 5986131"/>
              <a:gd name="connsiteY10" fmla="*/ 435935 h 723014"/>
              <a:gd name="connsiteX11" fmla="*/ 3147238 w 5986131"/>
              <a:gd name="connsiteY11" fmla="*/ 467833 h 723014"/>
              <a:gd name="connsiteX12" fmla="*/ 3211033 w 5986131"/>
              <a:gd name="connsiteY12" fmla="*/ 478465 h 723014"/>
              <a:gd name="connsiteX13" fmla="*/ 3285461 w 5986131"/>
              <a:gd name="connsiteY13" fmla="*/ 499730 h 723014"/>
              <a:gd name="connsiteX14" fmla="*/ 3327991 w 5986131"/>
              <a:gd name="connsiteY14" fmla="*/ 510363 h 723014"/>
              <a:gd name="connsiteX15" fmla="*/ 3678865 w 5986131"/>
              <a:gd name="connsiteY15" fmla="*/ 499730 h 723014"/>
              <a:gd name="connsiteX16" fmla="*/ 3732028 w 5986131"/>
              <a:gd name="connsiteY16" fmla="*/ 489098 h 723014"/>
              <a:gd name="connsiteX17" fmla="*/ 3763926 w 5986131"/>
              <a:gd name="connsiteY17" fmla="*/ 457200 h 723014"/>
              <a:gd name="connsiteX18" fmla="*/ 3817089 w 5986131"/>
              <a:gd name="connsiteY18" fmla="*/ 446567 h 723014"/>
              <a:gd name="connsiteX19" fmla="*/ 3848986 w 5986131"/>
              <a:gd name="connsiteY19" fmla="*/ 435935 h 723014"/>
              <a:gd name="connsiteX20" fmla="*/ 4019107 w 5986131"/>
              <a:gd name="connsiteY20" fmla="*/ 329609 h 723014"/>
              <a:gd name="connsiteX21" fmla="*/ 4072270 w 5986131"/>
              <a:gd name="connsiteY21" fmla="*/ 297712 h 723014"/>
              <a:gd name="connsiteX22" fmla="*/ 4136065 w 5986131"/>
              <a:gd name="connsiteY22" fmla="*/ 233916 h 723014"/>
              <a:gd name="connsiteX23" fmla="*/ 4210493 w 5986131"/>
              <a:gd name="connsiteY23" fmla="*/ 191386 h 723014"/>
              <a:gd name="connsiteX24" fmla="*/ 4242391 w 5986131"/>
              <a:gd name="connsiteY24" fmla="*/ 170121 h 723014"/>
              <a:gd name="connsiteX25" fmla="*/ 4284921 w 5986131"/>
              <a:gd name="connsiteY25" fmla="*/ 138223 h 723014"/>
              <a:gd name="connsiteX26" fmla="*/ 4316819 w 5986131"/>
              <a:gd name="connsiteY26" fmla="*/ 127591 h 723014"/>
              <a:gd name="connsiteX27" fmla="*/ 4444410 w 5986131"/>
              <a:gd name="connsiteY27" fmla="*/ 53163 h 723014"/>
              <a:gd name="connsiteX28" fmla="*/ 4476307 w 5986131"/>
              <a:gd name="connsiteY28" fmla="*/ 42530 h 723014"/>
              <a:gd name="connsiteX29" fmla="*/ 4550735 w 5986131"/>
              <a:gd name="connsiteY29" fmla="*/ 10633 h 723014"/>
              <a:gd name="connsiteX30" fmla="*/ 4603898 w 5986131"/>
              <a:gd name="connsiteY30" fmla="*/ 0 h 723014"/>
              <a:gd name="connsiteX31" fmla="*/ 4805917 w 5986131"/>
              <a:gd name="connsiteY31" fmla="*/ 10633 h 723014"/>
              <a:gd name="connsiteX32" fmla="*/ 4890977 w 5986131"/>
              <a:gd name="connsiteY32" fmla="*/ 53163 h 723014"/>
              <a:gd name="connsiteX33" fmla="*/ 4922875 w 5986131"/>
              <a:gd name="connsiteY33" fmla="*/ 63795 h 723014"/>
              <a:gd name="connsiteX34" fmla="*/ 4986670 w 5986131"/>
              <a:gd name="connsiteY34" fmla="*/ 106326 h 723014"/>
              <a:gd name="connsiteX35" fmla="*/ 5103628 w 5986131"/>
              <a:gd name="connsiteY35" fmla="*/ 170121 h 723014"/>
              <a:gd name="connsiteX36" fmla="*/ 5178056 w 5986131"/>
              <a:gd name="connsiteY36" fmla="*/ 191386 h 723014"/>
              <a:gd name="connsiteX37" fmla="*/ 5220586 w 5986131"/>
              <a:gd name="connsiteY37" fmla="*/ 202019 h 723014"/>
              <a:gd name="connsiteX38" fmla="*/ 5295014 w 5986131"/>
              <a:gd name="connsiteY38" fmla="*/ 223284 h 723014"/>
              <a:gd name="connsiteX39" fmla="*/ 5550196 w 5986131"/>
              <a:gd name="connsiteY39" fmla="*/ 191386 h 723014"/>
              <a:gd name="connsiteX40" fmla="*/ 5635256 w 5986131"/>
              <a:gd name="connsiteY40" fmla="*/ 170121 h 723014"/>
              <a:gd name="connsiteX41" fmla="*/ 5677786 w 5986131"/>
              <a:gd name="connsiteY41" fmla="*/ 159488 h 723014"/>
              <a:gd name="connsiteX42" fmla="*/ 5752214 w 5986131"/>
              <a:gd name="connsiteY42" fmla="*/ 138223 h 723014"/>
              <a:gd name="connsiteX43" fmla="*/ 5784112 w 5986131"/>
              <a:gd name="connsiteY43" fmla="*/ 106326 h 723014"/>
              <a:gd name="connsiteX44" fmla="*/ 5858540 w 5986131"/>
              <a:gd name="connsiteY44" fmla="*/ 95693 h 723014"/>
              <a:gd name="connsiteX45" fmla="*/ 5986131 w 5986131"/>
              <a:gd name="connsiteY45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2913321 w 5986131"/>
              <a:gd name="connsiteY6" fmla="*/ 350874 h 723014"/>
              <a:gd name="connsiteX7" fmla="*/ 2945219 w 5986131"/>
              <a:gd name="connsiteY7" fmla="*/ 372140 h 723014"/>
              <a:gd name="connsiteX8" fmla="*/ 2998382 w 5986131"/>
              <a:gd name="connsiteY8" fmla="*/ 414670 h 723014"/>
              <a:gd name="connsiteX9" fmla="*/ 3030279 w 5986131"/>
              <a:gd name="connsiteY9" fmla="*/ 435935 h 723014"/>
              <a:gd name="connsiteX10" fmla="*/ 3147238 w 5986131"/>
              <a:gd name="connsiteY10" fmla="*/ 467833 h 723014"/>
              <a:gd name="connsiteX11" fmla="*/ 3211033 w 5986131"/>
              <a:gd name="connsiteY11" fmla="*/ 478465 h 723014"/>
              <a:gd name="connsiteX12" fmla="*/ 3285461 w 5986131"/>
              <a:gd name="connsiteY12" fmla="*/ 499730 h 723014"/>
              <a:gd name="connsiteX13" fmla="*/ 3327991 w 5986131"/>
              <a:gd name="connsiteY13" fmla="*/ 510363 h 723014"/>
              <a:gd name="connsiteX14" fmla="*/ 3678865 w 5986131"/>
              <a:gd name="connsiteY14" fmla="*/ 499730 h 723014"/>
              <a:gd name="connsiteX15" fmla="*/ 3732028 w 5986131"/>
              <a:gd name="connsiteY15" fmla="*/ 489098 h 723014"/>
              <a:gd name="connsiteX16" fmla="*/ 3763926 w 5986131"/>
              <a:gd name="connsiteY16" fmla="*/ 457200 h 723014"/>
              <a:gd name="connsiteX17" fmla="*/ 3817089 w 5986131"/>
              <a:gd name="connsiteY17" fmla="*/ 446567 h 723014"/>
              <a:gd name="connsiteX18" fmla="*/ 3848986 w 5986131"/>
              <a:gd name="connsiteY18" fmla="*/ 435935 h 723014"/>
              <a:gd name="connsiteX19" fmla="*/ 4019107 w 5986131"/>
              <a:gd name="connsiteY19" fmla="*/ 329609 h 723014"/>
              <a:gd name="connsiteX20" fmla="*/ 4072270 w 5986131"/>
              <a:gd name="connsiteY20" fmla="*/ 297712 h 723014"/>
              <a:gd name="connsiteX21" fmla="*/ 4136065 w 5986131"/>
              <a:gd name="connsiteY21" fmla="*/ 233916 h 723014"/>
              <a:gd name="connsiteX22" fmla="*/ 4210493 w 5986131"/>
              <a:gd name="connsiteY22" fmla="*/ 191386 h 723014"/>
              <a:gd name="connsiteX23" fmla="*/ 4242391 w 5986131"/>
              <a:gd name="connsiteY23" fmla="*/ 170121 h 723014"/>
              <a:gd name="connsiteX24" fmla="*/ 4284921 w 5986131"/>
              <a:gd name="connsiteY24" fmla="*/ 138223 h 723014"/>
              <a:gd name="connsiteX25" fmla="*/ 4316819 w 5986131"/>
              <a:gd name="connsiteY25" fmla="*/ 127591 h 723014"/>
              <a:gd name="connsiteX26" fmla="*/ 4444410 w 5986131"/>
              <a:gd name="connsiteY26" fmla="*/ 53163 h 723014"/>
              <a:gd name="connsiteX27" fmla="*/ 4476307 w 5986131"/>
              <a:gd name="connsiteY27" fmla="*/ 42530 h 723014"/>
              <a:gd name="connsiteX28" fmla="*/ 4550735 w 5986131"/>
              <a:gd name="connsiteY28" fmla="*/ 10633 h 723014"/>
              <a:gd name="connsiteX29" fmla="*/ 4603898 w 5986131"/>
              <a:gd name="connsiteY29" fmla="*/ 0 h 723014"/>
              <a:gd name="connsiteX30" fmla="*/ 4805917 w 5986131"/>
              <a:gd name="connsiteY30" fmla="*/ 10633 h 723014"/>
              <a:gd name="connsiteX31" fmla="*/ 4890977 w 5986131"/>
              <a:gd name="connsiteY31" fmla="*/ 53163 h 723014"/>
              <a:gd name="connsiteX32" fmla="*/ 4922875 w 5986131"/>
              <a:gd name="connsiteY32" fmla="*/ 63795 h 723014"/>
              <a:gd name="connsiteX33" fmla="*/ 4986670 w 5986131"/>
              <a:gd name="connsiteY33" fmla="*/ 106326 h 723014"/>
              <a:gd name="connsiteX34" fmla="*/ 5103628 w 5986131"/>
              <a:gd name="connsiteY34" fmla="*/ 170121 h 723014"/>
              <a:gd name="connsiteX35" fmla="*/ 5178056 w 5986131"/>
              <a:gd name="connsiteY35" fmla="*/ 191386 h 723014"/>
              <a:gd name="connsiteX36" fmla="*/ 5220586 w 5986131"/>
              <a:gd name="connsiteY36" fmla="*/ 202019 h 723014"/>
              <a:gd name="connsiteX37" fmla="*/ 5295014 w 5986131"/>
              <a:gd name="connsiteY37" fmla="*/ 223284 h 723014"/>
              <a:gd name="connsiteX38" fmla="*/ 5550196 w 5986131"/>
              <a:gd name="connsiteY38" fmla="*/ 191386 h 723014"/>
              <a:gd name="connsiteX39" fmla="*/ 5635256 w 5986131"/>
              <a:gd name="connsiteY39" fmla="*/ 170121 h 723014"/>
              <a:gd name="connsiteX40" fmla="*/ 5677786 w 5986131"/>
              <a:gd name="connsiteY40" fmla="*/ 159488 h 723014"/>
              <a:gd name="connsiteX41" fmla="*/ 5752214 w 5986131"/>
              <a:gd name="connsiteY41" fmla="*/ 138223 h 723014"/>
              <a:gd name="connsiteX42" fmla="*/ 5784112 w 5986131"/>
              <a:gd name="connsiteY42" fmla="*/ 106326 h 723014"/>
              <a:gd name="connsiteX43" fmla="*/ 5858540 w 5986131"/>
              <a:gd name="connsiteY43" fmla="*/ 95693 h 723014"/>
              <a:gd name="connsiteX44" fmla="*/ 5986131 w 5986131"/>
              <a:gd name="connsiteY44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2913321 w 5986131"/>
              <a:gd name="connsiteY6" fmla="*/ 350874 h 723014"/>
              <a:gd name="connsiteX7" fmla="*/ 2998382 w 5986131"/>
              <a:gd name="connsiteY7" fmla="*/ 414670 h 723014"/>
              <a:gd name="connsiteX8" fmla="*/ 3030279 w 5986131"/>
              <a:gd name="connsiteY8" fmla="*/ 435935 h 723014"/>
              <a:gd name="connsiteX9" fmla="*/ 3147238 w 5986131"/>
              <a:gd name="connsiteY9" fmla="*/ 467833 h 723014"/>
              <a:gd name="connsiteX10" fmla="*/ 3211033 w 5986131"/>
              <a:gd name="connsiteY10" fmla="*/ 478465 h 723014"/>
              <a:gd name="connsiteX11" fmla="*/ 3285461 w 5986131"/>
              <a:gd name="connsiteY11" fmla="*/ 499730 h 723014"/>
              <a:gd name="connsiteX12" fmla="*/ 3327991 w 5986131"/>
              <a:gd name="connsiteY12" fmla="*/ 510363 h 723014"/>
              <a:gd name="connsiteX13" fmla="*/ 3678865 w 5986131"/>
              <a:gd name="connsiteY13" fmla="*/ 499730 h 723014"/>
              <a:gd name="connsiteX14" fmla="*/ 3732028 w 5986131"/>
              <a:gd name="connsiteY14" fmla="*/ 489098 h 723014"/>
              <a:gd name="connsiteX15" fmla="*/ 3763926 w 5986131"/>
              <a:gd name="connsiteY15" fmla="*/ 457200 h 723014"/>
              <a:gd name="connsiteX16" fmla="*/ 3817089 w 5986131"/>
              <a:gd name="connsiteY16" fmla="*/ 446567 h 723014"/>
              <a:gd name="connsiteX17" fmla="*/ 3848986 w 5986131"/>
              <a:gd name="connsiteY17" fmla="*/ 435935 h 723014"/>
              <a:gd name="connsiteX18" fmla="*/ 4019107 w 5986131"/>
              <a:gd name="connsiteY18" fmla="*/ 329609 h 723014"/>
              <a:gd name="connsiteX19" fmla="*/ 4072270 w 5986131"/>
              <a:gd name="connsiteY19" fmla="*/ 297712 h 723014"/>
              <a:gd name="connsiteX20" fmla="*/ 4136065 w 5986131"/>
              <a:gd name="connsiteY20" fmla="*/ 233916 h 723014"/>
              <a:gd name="connsiteX21" fmla="*/ 4210493 w 5986131"/>
              <a:gd name="connsiteY21" fmla="*/ 191386 h 723014"/>
              <a:gd name="connsiteX22" fmla="*/ 4242391 w 5986131"/>
              <a:gd name="connsiteY22" fmla="*/ 170121 h 723014"/>
              <a:gd name="connsiteX23" fmla="*/ 4284921 w 5986131"/>
              <a:gd name="connsiteY23" fmla="*/ 138223 h 723014"/>
              <a:gd name="connsiteX24" fmla="*/ 4316819 w 5986131"/>
              <a:gd name="connsiteY24" fmla="*/ 127591 h 723014"/>
              <a:gd name="connsiteX25" fmla="*/ 4444410 w 5986131"/>
              <a:gd name="connsiteY25" fmla="*/ 53163 h 723014"/>
              <a:gd name="connsiteX26" fmla="*/ 4476307 w 5986131"/>
              <a:gd name="connsiteY26" fmla="*/ 42530 h 723014"/>
              <a:gd name="connsiteX27" fmla="*/ 4550735 w 5986131"/>
              <a:gd name="connsiteY27" fmla="*/ 10633 h 723014"/>
              <a:gd name="connsiteX28" fmla="*/ 4603898 w 5986131"/>
              <a:gd name="connsiteY28" fmla="*/ 0 h 723014"/>
              <a:gd name="connsiteX29" fmla="*/ 4805917 w 5986131"/>
              <a:gd name="connsiteY29" fmla="*/ 10633 h 723014"/>
              <a:gd name="connsiteX30" fmla="*/ 4890977 w 5986131"/>
              <a:gd name="connsiteY30" fmla="*/ 53163 h 723014"/>
              <a:gd name="connsiteX31" fmla="*/ 4922875 w 5986131"/>
              <a:gd name="connsiteY31" fmla="*/ 63795 h 723014"/>
              <a:gd name="connsiteX32" fmla="*/ 4986670 w 5986131"/>
              <a:gd name="connsiteY32" fmla="*/ 106326 h 723014"/>
              <a:gd name="connsiteX33" fmla="*/ 5103628 w 5986131"/>
              <a:gd name="connsiteY33" fmla="*/ 170121 h 723014"/>
              <a:gd name="connsiteX34" fmla="*/ 5178056 w 5986131"/>
              <a:gd name="connsiteY34" fmla="*/ 191386 h 723014"/>
              <a:gd name="connsiteX35" fmla="*/ 5220586 w 5986131"/>
              <a:gd name="connsiteY35" fmla="*/ 202019 h 723014"/>
              <a:gd name="connsiteX36" fmla="*/ 5295014 w 5986131"/>
              <a:gd name="connsiteY36" fmla="*/ 223284 h 723014"/>
              <a:gd name="connsiteX37" fmla="*/ 5550196 w 5986131"/>
              <a:gd name="connsiteY37" fmla="*/ 191386 h 723014"/>
              <a:gd name="connsiteX38" fmla="*/ 5635256 w 5986131"/>
              <a:gd name="connsiteY38" fmla="*/ 170121 h 723014"/>
              <a:gd name="connsiteX39" fmla="*/ 5677786 w 5986131"/>
              <a:gd name="connsiteY39" fmla="*/ 159488 h 723014"/>
              <a:gd name="connsiteX40" fmla="*/ 5752214 w 5986131"/>
              <a:gd name="connsiteY40" fmla="*/ 138223 h 723014"/>
              <a:gd name="connsiteX41" fmla="*/ 5784112 w 5986131"/>
              <a:gd name="connsiteY41" fmla="*/ 106326 h 723014"/>
              <a:gd name="connsiteX42" fmla="*/ 5858540 w 5986131"/>
              <a:gd name="connsiteY42" fmla="*/ 95693 h 723014"/>
              <a:gd name="connsiteX43" fmla="*/ 5986131 w 5986131"/>
              <a:gd name="connsiteY43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2913321 w 5986131"/>
              <a:gd name="connsiteY6" fmla="*/ 350874 h 723014"/>
              <a:gd name="connsiteX7" fmla="*/ 2998382 w 5986131"/>
              <a:gd name="connsiteY7" fmla="*/ 414670 h 723014"/>
              <a:gd name="connsiteX8" fmla="*/ 3147238 w 5986131"/>
              <a:gd name="connsiteY8" fmla="*/ 467833 h 723014"/>
              <a:gd name="connsiteX9" fmla="*/ 3211033 w 5986131"/>
              <a:gd name="connsiteY9" fmla="*/ 478465 h 723014"/>
              <a:gd name="connsiteX10" fmla="*/ 3285461 w 5986131"/>
              <a:gd name="connsiteY10" fmla="*/ 499730 h 723014"/>
              <a:gd name="connsiteX11" fmla="*/ 3327991 w 5986131"/>
              <a:gd name="connsiteY11" fmla="*/ 510363 h 723014"/>
              <a:gd name="connsiteX12" fmla="*/ 3678865 w 5986131"/>
              <a:gd name="connsiteY12" fmla="*/ 499730 h 723014"/>
              <a:gd name="connsiteX13" fmla="*/ 3732028 w 5986131"/>
              <a:gd name="connsiteY13" fmla="*/ 489098 h 723014"/>
              <a:gd name="connsiteX14" fmla="*/ 3763926 w 5986131"/>
              <a:gd name="connsiteY14" fmla="*/ 457200 h 723014"/>
              <a:gd name="connsiteX15" fmla="*/ 3817089 w 5986131"/>
              <a:gd name="connsiteY15" fmla="*/ 446567 h 723014"/>
              <a:gd name="connsiteX16" fmla="*/ 3848986 w 5986131"/>
              <a:gd name="connsiteY16" fmla="*/ 435935 h 723014"/>
              <a:gd name="connsiteX17" fmla="*/ 4019107 w 5986131"/>
              <a:gd name="connsiteY17" fmla="*/ 329609 h 723014"/>
              <a:gd name="connsiteX18" fmla="*/ 4072270 w 5986131"/>
              <a:gd name="connsiteY18" fmla="*/ 297712 h 723014"/>
              <a:gd name="connsiteX19" fmla="*/ 4136065 w 5986131"/>
              <a:gd name="connsiteY19" fmla="*/ 233916 h 723014"/>
              <a:gd name="connsiteX20" fmla="*/ 4210493 w 5986131"/>
              <a:gd name="connsiteY20" fmla="*/ 191386 h 723014"/>
              <a:gd name="connsiteX21" fmla="*/ 4242391 w 5986131"/>
              <a:gd name="connsiteY21" fmla="*/ 170121 h 723014"/>
              <a:gd name="connsiteX22" fmla="*/ 4284921 w 5986131"/>
              <a:gd name="connsiteY22" fmla="*/ 138223 h 723014"/>
              <a:gd name="connsiteX23" fmla="*/ 4316819 w 5986131"/>
              <a:gd name="connsiteY23" fmla="*/ 127591 h 723014"/>
              <a:gd name="connsiteX24" fmla="*/ 4444410 w 5986131"/>
              <a:gd name="connsiteY24" fmla="*/ 53163 h 723014"/>
              <a:gd name="connsiteX25" fmla="*/ 4476307 w 5986131"/>
              <a:gd name="connsiteY25" fmla="*/ 42530 h 723014"/>
              <a:gd name="connsiteX26" fmla="*/ 4550735 w 5986131"/>
              <a:gd name="connsiteY26" fmla="*/ 10633 h 723014"/>
              <a:gd name="connsiteX27" fmla="*/ 4603898 w 5986131"/>
              <a:gd name="connsiteY27" fmla="*/ 0 h 723014"/>
              <a:gd name="connsiteX28" fmla="*/ 4805917 w 5986131"/>
              <a:gd name="connsiteY28" fmla="*/ 10633 h 723014"/>
              <a:gd name="connsiteX29" fmla="*/ 4890977 w 5986131"/>
              <a:gd name="connsiteY29" fmla="*/ 53163 h 723014"/>
              <a:gd name="connsiteX30" fmla="*/ 4922875 w 5986131"/>
              <a:gd name="connsiteY30" fmla="*/ 63795 h 723014"/>
              <a:gd name="connsiteX31" fmla="*/ 4986670 w 5986131"/>
              <a:gd name="connsiteY31" fmla="*/ 106326 h 723014"/>
              <a:gd name="connsiteX32" fmla="*/ 5103628 w 5986131"/>
              <a:gd name="connsiteY32" fmla="*/ 170121 h 723014"/>
              <a:gd name="connsiteX33" fmla="*/ 5178056 w 5986131"/>
              <a:gd name="connsiteY33" fmla="*/ 191386 h 723014"/>
              <a:gd name="connsiteX34" fmla="*/ 5220586 w 5986131"/>
              <a:gd name="connsiteY34" fmla="*/ 202019 h 723014"/>
              <a:gd name="connsiteX35" fmla="*/ 5295014 w 5986131"/>
              <a:gd name="connsiteY35" fmla="*/ 223284 h 723014"/>
              <a:gd name="connsiteX36" fmla="*/ 5550196 w 5986131"/>
              <a:gd name="connsiteY36" fmla="*/ 191386 h 723014"/>
              <a:gd name="connsiteX37" fmla="*/ 5635256 w 5986131"/>
              <a:gd name="connsiteY37" fmla="*/ 170121 h 723014"/>
              <a:gd name="connsiteX38" fmla="*/ 5677786 w 5986131"/>
              <a:gd name="connsiteY38" fmla="*/ 159488 h 723014"/>
              <a:gd name="connsiteX39" fmla="*/ 5752214 w 5986131"/>
              <a:gd name="connsiteY39" fmla="*/ 138223 h 723014"/>
              <a:gd name="connsiteX40" fmla="*/ 5784112 w 5986131"/>
              <a:gd name="connsiteY40" fmla="*/ 106326 h 723014"/>
              <a:gd name="connsiteX41" fmla="*/ 5858540 w 5986131"/>
              <a:gd name="connsiteY41" fmla="*/ 95693 h 723014"/>
              <a:gd name="connsiteX42" fmla="*/ 5986131 w 5986131"/>
              <a:gd name="connsiteY42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2913321 w 5986131"/>
              <a:gd name="connsiteY6" fmla="*/ 350874 h 723014"/>
              <a:gd name="connsiteX7" fmla="*/ 2998382 w 5986131"/>
              <a:gd name="connsiteY7" fmla="*/ 414670 h 723014"/>
              <a:gd name="connsiteX8" fmla="*/ 3147238 w 5986131"/>
              <a:gd name="connsiteY8" fmla="*/ 467833 h 723014"/>
              <a:gd name="connsiteX9" fmla="*/ 3285461 w 5986131"/>
              <a:gd name="connsiteY9" fmla="*/ 499730 h 723014"/>
              <a:gd name="connsiteX10" fmla="*/ 3327991 w 5986131"/>
              <a:gd name="connsiteY10" fmla="*/ 510363 h 723014"/>
              <a:gd name="connsiteX11" fmla="*/ 3678865 w 5986131"/>
              <a:gd name="connsiteY11" fmla="*/ 499730 h 723014"/>
              <a:gd name="connsiteX12" fmla="*/ 3732028 w 5986131"/>
              <a:gd name="connsiteY12" fmla="*/ 489098 h 723014"/>
              <a:gd name="connsiteX13" fmla="*/ 3763926 w 5986131"/>
              <a:gd name="connsiteY13" fmla="*/ 457200 h 723014"/>
              <a:gd name="connsiteX14" fmla="*/ 3817089 w 5986131"/>
              <a:gd name="connsiteY14" fmla="*/ 446567 h 723014"/>
              <a:gd name="connsiteX15" fmla="*/ 3848986 w 5986131"/>
              <a:gd name="connsiteY15" fmla="*/ 435935 h 723014"/>
              <a:gd name="connsiteX16" fmla="*/ 4019107 w 5986131"/>
              <a:gd name="connsiteY16" fmla="*/ 329609 h 723014"/>
              <a:gd name="connsiteX17" fmla="*/ 4072270 w 5986131"/>
              <a:gd name="connsiteY17" fmla="*/ 297712 h 723014"/>
              <a:gd name="connsiteX18" fmla="*/ 4136065 w 5986131"/>
              <a:gd name="connsiteY18" fmla="*/ 233916 h 723014"/>
              <a:gd name="connsiteX19" fmla="*/ 4210493 w 5986131"/>
              <a:gd name="connsiteY19" fmla="*/ 191386 h 723014"/>
              <a:gd name="connsiteX20" fmla="*/ 4242391 w 5986131"/>
              <a:gd name="connsiteY20" fmla="*/ 170121 h 723014"/>
              <a:gd name="connsiteX21" fmla="*/ 4284921 w 5986131"/>
              <a:gd name="connsiteY21" fmla="*/ 138223 h 723014"/>
              <a:gd name="connsiteX22" fmla="*/ 4316819 w 5986131"/>
              <a:gd name="connsiteY22" fmla="*/ 127591 h 723014"/>
              <a:gd name="connsiteX23" fmla="*/ 4444410 w 5986131"/>
              <a:gd name="connsiteY23" fmla="*/ 53163 h 723014"/>
              <a:gd name="connsiteX24" fmla="*/ 4476307 w 5986131"/>
              <a:gd name="connsiteY24" fmla="*/ 42530 h 723014"/>
              <a:gd name="connsiteX25" fmla="*/ 4550735 w 5986131"/>
              <a:gd name="connsiteY25" fmla="*/ 10633 h 723014"/>
              <a:gd name="connsiteX26" fmla="*/ 4603898 w 5986131"/>
              <a:gd name="connsiteY26" fmla="*/ 0 h 723014"/>
              <a:gd name="connsiteX27" fmla="*/ 4805917 w 5986131"/>
              <a:gd name="connsiteY27" fmla="*/ 10633 h 723014"/>
              <a:gd name="connsiteX28" fmla="*/ 4890977 w 5986131"/>
              <a:gd name="connsiteY28" fmla="*/ 53163 h 723014"/>
              <a:gd name="connsiteX29" fmla="*/ 4922875 w 5986131"/>
              <a:gd name="connsiteY29" fmla="*/ 63795 h 723014"/>
              <a:gd name="connsiteX30" fmla="*/ 4986670 w 5986131"/>
              <a:gd name="connsiteY30" fmla="*/ 106326 h 723014"/>
              <a:gd name="connsiteX31" fmla="*/ 5103628 w 5986131"/>
              <a:gd name="connsiteY31" fmla="*/ 170121 h 723014"/>
              <a:gd name="connsiteX32" fmla="*/ 5178056 w 5986131"/>
              <a:gd name="connsiteY32" fmla="*/ 191386 h 723014"/>
              <a:gd name="connsiteX33" fmla="*/ 5220586 w 5986131"/>
              <a:gd name="connsiteY33" fmla="*/ 202019 h 723014"/>
              <a:gd name="connsiteX34" fmla="*/ 5295014 w 5986131"/>
              <a:gd name="connsiteY34" fmla="*/ 223284 h 723014"/>
              <a:gd name="connsiteX35" fmla="*/ 5550196 w 5986131"/>
              <a:gd name="connsiteY35" fmla="*/ 191386 h 723014"/>
              <a:gd name="connsiteX36" fmla="*/ 5635256 w 5986131"/>
              <a:gd name="connsiteY36" fmla="*/ 170121 h 723014"/>
              <a:gd name="connsiteX37" fmla="*/ 5677786 w 5986131"/>
              <a:gd name="connsiteY37" fmla="*/ 159488 h 723014"/>
              <a:gd name="connsiteX38" fmla="*/ 5752214 w 5986131"/>
              <a:gd name="connsiteY38" fmla="*/ 138223 h 723014"/>
              <a:gd name="connsiteX39" fmla="*/ 5784112 w 5986131"/>
              <a:gd name="connsiteY39" fmla="*/ 106326 h 723014"/>
              <a:gd name="connsiteX40" fmla="*/ 5858540 w 5986131"/>
              <a:gd name="connsiteY40" fmla="*/ 95693 h 723014"/>
              <a:gd name="connsiteX41" fmla="*/ 5986131 w 5986131"/>
              <a:gd name="connsiteY41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2913321 w 5986131"/>
              <a:gd name="connsiteY6" fmla="*/ 350874 h 723014"/>
              <a:gd name="connsiteX7" fmla="*/ 2998382 w 5986131"/>
              <a:gd name="connsiteY7" fmla="*/ 414670 h 723014"/>
              <a:gd name="connsiteX8" fmla="*/ 3147238 w 5986131"/>
              <a:gd name="connsiteY8" fmla="*/ 467833 h 723014"/>
              <a:gd name="connsiteX9" fmla="*/ 3327991 w 5986131"/>
              <a:gd name="connsiteY9" fmla="*/ 510363 h 723014"/>
              <a:gd name="connsiteX10" fmla="*/ 3678865 w 5986131"/>
              <a:gd name="connsiteY10" fmla="*/ 499730 h 723014"/>
              <a:gd name="connsiteX11" fmla="*/ 3732028 w 5986131"/>
              <a:gd name="connsiteY11" fmla="*/ 489098 h 723014"/>
              <a:gd name="connsiteX12" fmla="*/ 3763926 w 5986131"/>
              <a:gd name="connsiteY12" fmla="*/ 457200 h 723014"/>
              <a:gd name="connsiteX13" fmla="*/ 3817089 w 5986131"/>
              <a:gd name="connsiteY13" fmla="*/ 446567 h 723014"/>
              <a:gd name="connsiteX14" fmla="*/ 3848986 w 5986131"/>
              <a:gd name="connsiteY14" fmla="*/ 435935 h 723014"/>
              <a:gd name="connsiteX15" fmla="*/ 4019107 w 5986131"/>
              <a:gd name="connsiteY15" fmla="*/ 329609 h 723014"/>
              <a:gd name="connsiteX16" fmla="*/ 4072270 w 5986131"/>
              <a:gd name="connsiteY16" fmla="*/ 297712 h 723014"/>
              <a:gd name="connsiteX17" fmla="*/ 4136065 w 5986131"/>
              <a:gd name="connsiteY17" fmla="*/ 233916 h 723014"/>
              <a:gd name="connsiteX18" fmla="*/ 4210493 w 5986131"/>
              <a:gd name="connsiteY18" fmla="*/ 191386 h 723014"/>
              <a:gd name="connsiteX19" fmla="*/ 4242391 w 5986131"/>
              <a:gd name="connsiteY19" fmla="*/ 170121 h 723014"/>
              <a:gd name="connsiteX20" fmla="*/ 4284921 w 5986131"/>
              <a:gd name="connsiteY20" fmla="*/ 138223 h 723014"/>
              <a:gd name="connsiteX21" fmla="*/ 4316819 w 5986131"/>
              <a:gd name="connsiteY21" fmla="*/ 127591 h 723014"/>
              <a:gd name="connsiteX22" fmla="*/ 4444410 w 5986131"/>
              <a:gd name="connsiteY22" fmla="*/ 53163 h 723014"/>
              <a:gd name="connsiteX23" fmla="*/ 4476307 w 5986131"/>
              <a:gd name="connsiteY23" fmla="*/ 42530 h 723014"/>
              <a:gd name="connsiteX24" fmla="*/ 4550735 w 5986131"/>
              <a:gd name="connsiteY24" fmla="*/ 10633 h 723014"/>
              <a:gd name="connsiteX25" fmla="*/ 4603898 w 5986131"/>
              <a:gd name="connsiteY25" fmla="*/ 0 h 723014"/>
              <a:gd name="connsiteX26" fmla="*/ 4805917 w 5986131"/>
              <a:gd name="connsiteY26" fmla="*/ 10633 h 723014"/>
              <a:gd name="connsiteX27" fmla="*/ 4890977 w 5986131"/>
              <a:gd name="connsiteY27" fmla="*/ 53163 h 723014"/>
              <a:gd name="connsiteX28" fmla="*/ 4922875 w 5986131"/>
              <a:gd name="connsiteY28" fmla="*/ 63795 h 723014"/>
              <a:gd name="connsiteX29" fmla="*/ 4986670 w 5986131"/>
              <a:gd name="connsiteY29" fmla="*/ 106326 h 723014"/>
              <a:gd name="connsiteX30" fmla="*/ 5103628 w 5986131"/>
              <a:gd name="connsiteY30" fmla="*/ 170121 h 723014"/>
              <a:gd name="connsiteX31" fmla="*/ 5178056 w 5986131"/>
              <a:gd name="connsiteY31" fmla="*/ 191386 h 723014"/>
              <a:gd name="connsiteX32" fmla="*/ 5220586 w 5986131"/>
              <a:gd name="connsiteY32" fmla="*/ 202019 h 723014"/>
              <a:gd name="connsiteX33" fmla="*/ 5295014 w 5986131"/>
              <a:gd name="connsiteY33" fmla="*/ 223284 h 723014"/>
              <a:gd name="connsiteX34" fmla="*/ 5550196 w 5986131"/>
              <a:gd name="connsiteY34" fmla="*/ 191386 h 723014"/>
              <a:gd name="connsiteX35" fmla="*/ 5635256 w 5986131"/>
              <a:gd name="connsiteY35" fmla="*/ 170121 h 723014"/>
              <a:gd name="connsiteX36" fmla="*/ 5677786 w 5986131"/>
              <a:gd name="connsiteY36" fmla="*/ 159488 h 723014"/>
              <a:gd name="connsiteX37" fmla="*/ 5752214 w 5986131"/>
              <a:gd name="connsiteY37" fmla="*/ 138223 h 723014"/>
              <a:gd name="connsiteX38" fmla="*/ 5784112 w 5986131"/>
              <a:gd name="connsiteY38" fmla="*/ 106326 h 723014"/>
              <a:gd name="connsiteX39" fmla="*/ 5858540 w 5986131"/>
              <a:gd name="connsiteY39" fmla="*/ 95693 h 723014"/>
              <a:gd name="connsiteX40" fmla="*/ 5986131 w 5986131"/>
              <a:gd name="connsiteY40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2913321 w 5986131"/>
              <a:gd name="connsiteY6" fmla="*/ 350874 h 723014"/>
              <a:gd name="connsiteX7" fmla="*/ 2998382 w 5986131"/>
              <a:gd name="connsiteY7" fmla="*/ 414670 h 723014"/>
              <a:gd name="connsiteX8" fmla="*/ 3147238 w 5986131"/>
              <a:gd name="connsiteY8" fmla="*/ 467833 h 723014"/>
              <a:gd name="connsiteX9" fmla="*/ 3678865 w 5986131"/>
              <a:gd name="connsiteY9" fmla="*/ 499730 h 723014"/>
              <a:gd name="connsiteX10" fmla="*/ 3732028 w 5986131"/>
              <a:gd name="connsiteY10" fmla="*/ 489098 h 723014"/>
              <a:gd name="connsiteX11" fmla="*/ 3763926 w 5986131"/>
              <a:gd name="connsiteY11" fmla="*/ 457200 h 723014"/>
              <a:gd name="connsiteX12" fmla="*/ 3817089 w 5986131"/>
              <a:gd name="connsiteY12" fmla="*/ 446567 h 723014"/>
              <a:gd name="connsiteX13" fmla="*/ 3848986 w 5986131"/>
              <a:gd name="connsiteY13" fmla="*/ 435935 h 723014"/>
              <a:gd name="connsiteX14" fmla="*/ 4019107 w 5986131"/>
              <a:gd name="connsiteY14" fmla="*/ 329609 h 723014"/>
              <a:gd name="connsiteX15" fmla="*/ 4072270 w 5986131"/>
              <a:gd name="connsiteY15" fmla="*/ 297712 h 723014"/>
              <a:gd name="connsiteX16" fmla="*/ 4136065 w 5986131"/>
              <a:gd name="connsiteY16" fmla="*/ 233916 h 723014"/>
              <a:gd name="connsiteX17" fmla="*/ 4210493 w 5986131"/>
              <a:gd name="connsiteY17" fmla="*/ 191386 h 723014"/>
              <a:gd name="connsiteX18" fmla="*/ 4242391 w 5986131"/>
              <a:gd name="connsiteY18" fmla="*/ 170121 h 723014"/>
              <a:gd name="connsiteX19" fmla="*/ 4284921 w 5986131"/>
              <a:gd name="connsiteY19" fmla="*/ 138223 h 723014"/>
              <a:gd name="connsiteX20" fmla="*/ 4316819 w 5986131"/>
              <a:gd name="connsiteY20" fmla="*/ 127591 h 723014"/>
              <a:gd name="connsiteX21" fmla="*/ 4444410 w 5986131"/>
              <a:gd name="connsiteY21" fmla="*/ 53163 h 723014"/>
              <a:gd name="connsiteX22" fmla="*/ 4476307 w 5986131"/>
              <a:gd name="connsiteY22" fmla="*/ 42530 h 723014"/>
              <a:gd name="connsiteX23" fmla="*/ 4550735 w 5986131"/>
              <a:gd name="connsiteY23" fmla="*/ 10633 h 723014"/>
              <a:gd name="connsiteX24" fmla="*/ 4603898 w 5986131"/>
              <a:gd name="connsiteY24" fmla="*/ 0 h 723014"/>
              <a:gd name="connsiteX25" fmla="*/ 4805917 w 5986131"/>
              <a:gd name="connsiteY25" fmla="*/ 10633 h 723014"/>
              <a:gd name="connsiteX26" fmla="*/ 4890977 w 5986131"/>
              <a:gd name="connsiteY26" fmla="*/ 53163 h 723014"/>
              <a:gd name="connsiteX27" fmla="*/ 4922875 w 5986131"/>
              <a:gd name="connsiteY27" fmla="*/ 63795 h 723014"/>
              <a:gd name="connsiteX28" fmla="*/ 4986670 w 5986131"/>
              <a:gd name="connsiteY28" fmla="*/ 106326 h 723014"/>
              <a:gd name="connsiteX29" fmla="*/ 5103628 w 5986131"/>
              <a:gd name="connsiteY29" fmla="*/ 170121 h 723014"/>
              <a:gd name="connsiteX30" fmla="*/ 5178056 w 5986131"/>
              <a:gd name="connsiteY30" fmla="*/ 191386 h 723014"/>
              <a:gd name="connsiteX31" fmla="*/ 5220586 w 5986131"/>
              <a:gd name="connsiteY31" fmla="*/ 202019 h 723014"/>
              <a:gd name="connsiteX32" fmla="*/ 5295014 w 5986131"/>
              <a:gd name="connsiteY32" fmla="*/ 223284 h 723014"/>
              <a:gd name="connsiteX33" fmla="*/ 5550196 w 5986131"/>
              <a:gd name="connsiteY33" fmla="*/ 191386 h 723014"/>
              <a:gd name="connsiteX34" fmla="*/ 5635256 w 5986131"/>
              <a:gd name="connsiteY34" fmla="*/ 170121 h 723014"/>
              <a:gd name="connsiteX35" fmla="*/ 5677786 w 5986131"/>
              <a:gd name="connsiteY35" fmla="*/ 159488 h 723014"/>
              <a:gd name="connsiteX36" fmla="*/ 5752214 w 5986131"/>
              <a:gd name="connsiteY36" fmla="*/ 138223 h 723014"/>
              <a:gd name="connsiteX37" fmla="*/ 5784112 w 5986131"/>
              <a:gd name="connsiteY37" fmla="*/ 106326 h 723014"/>
              <a:gd name="connsiteX38" fmla="*/ 5858540 w 5986131"/>
              <a:gd name="connsiteY38" fmla="*/ 95693 h 723014"/>
              <a:gd name="connsiteX39" fmla="*/ 5986131 w 5986131"/>
              <a:gd name="connsiteY39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2913321 w 5986131"/>
              <a:gd name="connsiteY6" fmla="*/ 350874 h 723014"/>
              <a:gd name="connsiteX7" fmla="*/ 2998382 w 5986131"/>
              <a:gd name="connsiteY7" fmla="*/ 414670 h 723014"/>
              <a:gd name="connsiteX8" fmla="*/ 3678865 w 5986131"/>
              <a:gd name="connsiteY8" fmla="*/ 499730 h 723014"/>
              <a:gd name="connsiteX9" fmla="*/ 3732028 w 5986131"/>
              <a:gd name="connsiteY9" fmla="*/ 489098 h 723014"/>
              <a:gd name="connsiteX10" fmla="*/ 3763926 w 5986131"/>
              <a:gd name="connsiteY10" fmla="*/ 457200 h 723014"/>
              <a:gd name="connsiteX11" fmla="*/ 3817089 w 5986131"/>
              <a:gd name="connsiteY11" fmla="*/ 446567 h 723014"/>
              <a:gd name="connsiteX12" fmla="*/ 3848986 w 5986131"/>
              <a:gd name="connsiteY12" fmla="*/ 435935 h 723014"/>
              <a:gd name="connsiteX13" fmla="*/ 4019107 w 5986131"/>
              <a:gd name="connsiteY13" fmla="*/ 329609 h 723014"/>
              <a:gd name="connsiteX14" fmla="*/ 4072270 w 5986131"/>
              <a:gd name="connsiteY14" fmla="*/ 297712 h 723014"/>
              <a:gd name="connsiteX15" fmla="*/ 4136065 w 5986131"/>
              <a:gd name="connsiteY15" fmla="*/ 233916 h 723014"/>
              <a:gd name="connsiteX16" fmla="*/ 4210493 w 5986131"/>
              <a:gd name="connsiteY16" fmla="*/ 191386 h 723014"/>
              <a:gd name="connsiteX17" fmla="*/ 4242391 w 5986131"/>
              <a:gd name="connsiteY17" fmla="*/ 170121 h 723014"/>
              <a:gd name="connsiteX18" fmla="*/ 4284921 w 5986131"/>
              <a:gd name="connsiteY18" fmla="*/ 138223 h 723014"/>
              <a:gd name="connsiteX19" fmla="*/ 4316819 w 5986131"/>
              <a:gd name="connsiteY19" fmla="*/ 127591 h 723014"/>
              <a:gd name="connsiteX20" fmla="*/ 4444410 w 5986131"/>
              <a:gd name="connsiteY20" fmla="*/ 53163 h 723014"/>
              <a:gd name="connsiteX21" fmla="*/ 4476307 w 5986131"/>
              <a:gd name="connsiteY21" fmla="*/ 42530 h 723014"/>
              <a:gd name="connsiteX22" fmla="*/ 4550735 w 5986131"/>
              <a:gd name="connsiteY22" fmla="*/ 10633 h 723014"/>
              <a:gd name="connsiteX23" fmla="*/ 4603898 w 5986131"/>
              <a:gd name="connsiteY23" fmla="*/ 0 h 723014"/>
              <a:gd name="connsiteX24" fmla="*/ 4805917 w 5986131"/>
              <a:gd name="connsiteY24" fmla="*/ 10633 h 723014"/>
              <a:gd name="connsiteX25" fmla="*/ 4890977 w 5986131"/>
              <a:gd name="connsiteY25" fmla="*/ 53163 h 723014"/>
              <a:gd name="connsiteX26" fmla="*/ 4922875 w 5986131"/>
              <a:gd name="connsiteY26" fmla="*/ 63795 h 723014"/>
              <a:gd name="connsiteX27" fmla="*/ 4986670 w 5986131"/>
              <a:gd name="connsiteY27" fmla="*/ 106326 h 723014"/>
              <a:gd name="connsiteX28" fmla="*/ 5103628 w 5986131"/>
              <a:gd name="connsiteY28" fmla="*/ 170121 h 723014"/>
              <a:gd name="connsiteX29" fmla="*/ 5178056 w 5986131"/>
              <a:gd name="connsiteY29" fmla="*/ 191386 h 723014"/>
              <a:gd name="connsiteX30" fmla="*/ 5220586 w 5986131"/>
              <a:gd name="connsiteY30" fmla="*/ 202019 h 723014"/>
              <a:gd name="connsiteX31" fmla="*/ 5295014 w 5986131"/>
              <a:gd name="connsiteY31" fmla="*/ 223284 h 723014"/>
              <a:gd name="connsiteX32" fmla="*/ 5550196 w 5986131"/>
              <a:gd name="connsiteY32" fmla="*/ 191386 h 723014"/>
              <a:gd name="connsiteX33" fmla="*/ 5635256 w 5986131"/>
              <a:gd name="connsiteY33" fmla="*/ 170121 h 723014"/>
              <a:gd name="connsiteX34" fmla="*/ 5677786 w 5986131"/>
              <a:gd name="connsiteY34" fmla="*/ 159488 h 723014"/>
              <a:gd name="connsiteX35" fmla="*/ 5752214 w 5986131"/>
              <a:gd name="connsiteY35" fmla="*/ 138223 h 723014"/>
              <a:gd name="connsiteX36" fmla="*/ 5784112 w 5986131"/>
              <a:gd name="connsiteY36" fmla="*/ 106326 h 723014"/>
              <a:gd name="connsiteX37" fmla="*/ 5858540 w 5986131"/>
              <a:gd name="connsiteY37" fmla="*/ 95693 h 723014"/>
              <a:gd name="connsiteX38" fmla="*/ 5986131 w 5986131"/>
              <a:gd name="connsiteY38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2913321 w 5986131"/>
              <a:gd name="connsiteY6" fmla="*/ 350874 h 723014"/>
              <a:gd name="connsiteX7" fmla="*/ 3678865 w 5986131"/>
              <a:gd name="connsiteY7" fmla="*/ 499730 h 723014"/>
              <a:gd name="connsiteX8" fmla="*/ 3732028 w 5986131"/>
              <a:gd name="connsiteY8" fmla="*/ 489098 h 723014"/>
              <a:gd name="connsiteX9" fmla="*/ 3763926 w 5986131"/>
              <a:gd name="connsiteY9" fmla="*/ 457200 h 723014"/>
              <a:gd name="connsiteX10" fmla="*/ 3817089 w 5986131"/>
              <a:gd name="connsiteY10" fmla="*/ 446567 h 723014"/>
              <a:gd name="connsiteX11" fmla="*/ 3848986 w 5986131"/>
              <a:gd name="connsiteY11" fmla="*/ 435935 h 723014"/>
              <a:gd name="connsiteX12" fmla="*/ 4019107 w 5986131"/>
              <a:gd name="connsiteY12" fmla="*/ 329609 h 723014"/>
              <a:gd name="connsiteX13" fmla="*/ 4072270 w 5986131"/>
              <a:gd name="connsiteY13" fmla="*/ 297712 h 723014"/>
              <a:gd name="connsiteX14" fmla="*/ 4136065 w 5986131"/>
              <a:gd name="connsiteY14" fmla="*/ 233916 h 723014"/>
              <a:gd name="connsiteX15" fmla="*/ 4210493 w 5986131"/>
              <a:gd name="connsiteY15" fmla="*/ 191386 h 723014"/>
              <a:gd name="connsiteX16" fmla="*/ 4242391 w 5986131"/>
              <a:gd name="connsiteY16" fmla="*/ 170121 h 723014"/>
              <a:gd name="connsiteX17" fmla="*/ 4284921 w 5986131"/>
              <a:gd name="connsiteY17" fmla="*/ 138223 h 723014"/>
              <a:gd name="connsiteX18" fmla="*/ 4316819 w 5986131"/>
              <a:gd name="connsiteY18" fmla="*/ 127591 h 723014"/>
              <a:gd name="connsiteX19" fmla="*/ 4444410 w 5986131"/>
              <a:gd name="connsiteY19" fmla="*/ 53163 h 723014"/>
              <a:gd name="connsiteX20" fmla="*/ 4476307 w 5986131"/>
              <a:gd name="connsiteY20" fmla="*/ 42530 h 723014"/>
              <a:gd name="connsiteX21" fmla="*/ 4550735 w 5986131"/>
              <a:gd name="connsiteY21" fmla="*/ 10633 h 723014"/>
              <a:gd name="connsiteX22" fmla="*/ 4603898 w 5986131"/>
              <a:gd name="connsiteY22" fmla="*/ 0 h 723014"/>
              <a:gd name="connsiteX23" fmla="*/ 4805917 w 5986131"/>
              <a:gd name="connsiteY23" fmla="*/ 10633 h 723014"/>
              <a:gd name="connsiteX24" fmla="*/ 4890977 w 5986131"/>
              <a:gd name="connsiteY24" fmla="*/ 53163 h 723014"/>
              <a:gd name="connsiteX25" fmla="*/ 4922875 w 5986131"/>
              <a:gd name="connsiteY25" fmla="*/ 63795 h 723014"/>
              <a:gd name="connsiteX26" fmla="*/ 4986670 w 5986131"/>
              <a:gd name="connsiteY26" fmla="*/ 106326 h 723014"/>
              <a:gd name="connsiteX27" fmla="*/ 5103628 w 5986131"/>
              <a:gd name="connsiteY27" fmla="*/ 170121 h 723014"/>
              <a:gd name="connsiteX28" fmla="*/ 5178056 w 5986131"/>
              <a:gd name="connsiteY28" fmla="*/ 191386 h 723014"/>
              <a:gd name="connsiteX29" fmla="*/ 5220586 w 5986131"/>
              <a:gd name="connsiteY29" fmla="*/ 202019 h 723014"/>
              <a:gd name="connsiteX30" fmla="*/ 5295014 w 5986131"/>
              <a:gd name="connsiteY30" fmla="*/ 223284 h 723014"/>
              <a:gd name="connsiteX31" fmla="*/ 5550196 w 5986131"/>
              <a:gd name="connsiteY31" fmla="*/ 191386 h 723014"/>
              <a:gd name="connsiteX32" fmla="*/ 5635256 w 5986131"/>
              <a:gd name="connsiteY32" fmla="*/ 170121 h 723014"/>
              <a:gd name="connsiteX33" fmla="*/ 5677786 w 5986131"/>
              <a:gd name="connsiteY33" fmla="*/ 159488 h 723014"/>
              <a:gd name="connsiteX34" fmla="*/ 5752214 w 5986131"/>
              <a:gd name="connsiteY34" fmla="*/ 138223 h 723014"/>
              <a:gd name="connsiteX35" fmla="*/ 5784112 w 5986131"/>
              <a:gd name="connsiteY35" fmla="*/ 106326 h 723014"/>
              <a:gd name="connsiteX36" fmla="*/ 5858540 w 5986131"/>
              <a:gd name="connsiteY36" fmla="*/ 95693 h 723014"/>
              <a:gd name="connsiteX37" fmla="*/ 5986131 w 5986131"/>
              <a:gd name="connsiteY37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3678865 w 5986131"/>
              <a:gd name="connsiteY6" fmla="*/ 499730 h 723014"/>
              <a:gd name="connsiteX7" fmla="*/ 3732028 w 5986131"/>
              <a:gd name="connsiteY7" fmla="*/ 489098 h 723014"/>
              <a:gd name="connsiteX8" fmla="*/ 3763926 w 5986131"/>
              <a:gd name="connsiteY8" fmla="*/ 457200 h 723014"/>
              <a:gd name="connsiteX9" fmla="*/ 3817089 w 5986131"/>
              <a:gd name="connsiteY9" fmla="*/ 446567 h 723014"/>
              <a:gd name="connsiteX10" fmla="*/ 3848986 w 5986131"/>
              <a:gd name="connsiteY10" fmla="*/ 435935 h 723014"/>
              <a:gd name="connsiteX11" fmla="*/ 4019107 w 5986131"/>
              <a:gd name="connsiteY11" fmla="*/ 329609 h 723014"/>
              <a:gd name="connsiteX12" fmla="*/ 4072270 w 5986131"/>
              <a:gd name="connsiteY12" fmla="*/ 297712 h 723014"/>
              <a:gd name="connsiteX13" fmla="*/ 4136065 w 5986131"/>
              <a:gd name="connsiteY13" fmla="*/ 233916 h 723014"/>
              <a:gd name="connsiteX14" fmla="*/ 4210493 w 5986131"/>
              <a:gd name="connsiteY14" fmla="*/ 191386 h 723014"/>
              <a:gd name="connsiteX15" fmla="*/ 4242391 w 5986131"/>
              <a:gd name="connsiteY15" fmla="*/ 170121 h 723014"/>
              <a:gd name="connsiteX16" fmla="*/ 4284921 w 5986131"/>
              <a:gd name="connsiteY16" fmla="*/ 138223 h 723014"/>
              <a:gd name="connsiteX17" fmla="*/ 4316819 w 5986131"/>
              <a:gd name="connsiteY17" fmla="*/ 127591 h 723014"/>
              <a:gd name="connsiteX18" fmla="*/ 4444410 w 5986131"/>
              <a:gd name="connsiteY18" fmla="*/ 53163 h 723014"/>
              <a:gd name="connsiteX19" fmla="*/ 4476307 w 5986131"/>
              <a:gd name="connsiteY19" fmla="*/ 42530 h 723014"/>
              <a:gd name="connsiteX20" fmla="*/ 4550735 w 5986131"/>
              <a:gd name="connsiteY20" fmla="*/ 10633 h 723014"/>
              <a:gd name="connsiteX21" fmla="*/ 4603898 w 5986131"/>
              <a:gd name="connsiteY21" fmla="*/ 0 h 723014"/>
              <a:gd name="connsiteX22" fmla="*/ 4805917 w 5986131"/>
              <a:gd name="connsiteY22" fmla="*/ 10633 h 723014"/>
              <a:gd name="connsiteX23" fmla="*/ 4890977 w 5986131"/>
              <a:gd name="connsiteY23" fmla="*/ 53163 h 723014"/>
              <a:gd name="connsiteX24" fmla="*/ 4922875 w 5986131"/>
              <a:gd name="connsiteY24" fmla="*/ 63795 h 723014"/>
              <a:gd name="connsiteX25" fmla="*/ 4986670 w 5986131"/>
              <a:gd name="connsiteY25" fmla="*/ 106326 h 723014"/>
              <a:gd name="connsiteX26" fmla="*/ 5103628 w 5986131"/>
              <a:gd name="connsiteY26" fmla="*/ 170121 h 723014"/>
              <a:gd name="connsiteX27" fmla="*/ 5178056 w 5986131"/>
              <a:gd name="connsiteY27" fmla="*/ 191386 h 723014"/>
              <a:gd name="connsiteX28" fmla="*/ 5220586 w 5986131"/>
              <a:gd name="connsiteY28" fmla="*/ 202019 h 723014"/>
              <a:gd name="connsiteX29" fmla="*/ 5295014 w 5986131"/>
              <a:gd name="connsiteY29" fmla="*/ 223284 h 723014"/>
              <a:gd name="connsiteX30" fmla="*/ 5550196 w 5986131"/>
              <a:gd name="connsiteY30" fmla="*/ 191386 h 723014"/>
              <a:gd name="connsiteX31" fmla="*/ 5635256 w 5986131"/>
              <a:gd name="connsiteY31" fmla="*/ 170121 h 723014"/>
              <a:gd name="connsiteX32" fmla="*/ 5677786 w 5986131"/>
              <a:gd name="connsiteY32" fmla="*/ 159488 h 723014"/>
              <a:gd name="connsiteX33" fmla="*/ 5752214 w 5986131"/>
              <a:gd name="connsiteY33" fmla="*/ 138223 h 723014"/>
              <a:gd name="connsiteX34" fmla="*/ 5784112 w 5986131"/>
              <a:gd name="connsiteY34" fmla="*/ 106326 h 723014"/>
              <a:gd name="connsiteX35" fmla="*/ 5858540 w 5986131"/>
              <a:gd name="connsiteY35" fmla="*/ 95693 h 723014"/>
              <a:gd name="connsiteX36" fmla="*/ 5986131 w 5986131"/>
              <a:gd name="connsiteY36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3678865 w 5986131"/>
              <a:gd name="connsiteY6" fmla="*/ 499730 h 723014"/>
              <a:gd name="connsiteX7" fmla="*/ 3732028 w 5986131"/>
              <a:gd name="connsiteY7" fmla="*/ 489098 h 723014"/>
              <a:gd name="connsiteX8" fmla="*/ 3817089 w 5986131"/>
              <a:gd name="connsiteY8" fmla="*/ 446567 h 723014"/>
              <a:gd name="connsiteX9" fmla="*/ 3848986 w 5986131"/>
              <a:gd name="connsiteY9" fmla="*/ 435935 h 723014"/>
              <a:gd name="connsiteX10" fmla="*/ 4019107 w 5986131"/>
              <a:gd name="connsiteY10" fmla="*/ 329609 h 723014"/>
              <a:gd name="connsiteX11" fmla="*/ 4072270 w 5986131"/>
              <a:gd name="connsiteY11" fmla="*/ 297712 h 723014"/>
              <a:gd name="connsiteX12" fmla="*/ 4136065 w 5986131"/>
              <a:gd name="connsiteY12" fmla="*/ 233916 h 723014"/>
              <a:gd name="connsiteX13" fmla="*/ 4210493 w 5986131"/>
              <a:gd name="connsiteY13" fmla="*/ 191386 h 723014"/>
              <a:gd name="connsiteX14" fmla="*/ 4242391 w 5986131"/>
              <a:gd name="connsiteY14" fmla="*/ 170121 h 723014"/>
              <a:gd name="connsiteX15" fmla="*/ 4284921 w 5986131"/>
              <a:gd name="connsiteY15" fmla="*/ 138223 h 723014"/>
              <a:gd name="connsiteX16" fmla="*/ 4316819 w 5986131"/>
              <a:gd name="connsiteY16" fmla="*/ 127591 h 723014"/>
              <a:gd name="connsiteX17" fmla="*/ 4444410 w 5986131"/>
              <a:gd name="connsiteY17" fmla="*/ 53163 h 723014"/>
              <a:gd name="connsiteX18" fmla="*/ 4476307 w 5986131"/>
              <a:gd name="connsiteY18" fmla="*/ 42530 h 723014"/>
              <a:gd name="connsiteX19" fmla="*/ 4550735 w 5986131"/>
              <a:gd name="connsiteY19" fmla="*/ 10633 h 723014"/>
              <a:gd name="connsiteX20" fmla="*/ 4603898 w 5986131"/>
              <a:gd name="connsiteY20" fmla="*/ 0 h 723014"/>
              <a:gd name="connsiteX21" fmla="*/ 4805917 w 5986131"/>
              <a:gd name="connsiteY21" fmla="*/ 10633 h 723014"/>
              <a:gd name="connsiteX22" fmla="*/ 4890977 w 5986131"/>
              <a:gd name="connsiteY22" fmla="*/ 53163 h 723014"/>
              <a:gd name="connsiteX23" fmla="*/ 4922875 w 5986131"/>
              <a:gd name="connsiteY23" fmla="*/ 63795 h 723014"/>
              <a:gd name="connsiteX24" fmla="*/ 4986670 w 5986131"/>
              <a:gd name="connsiteY24" fmla="*/ 106326 h 723014"/>
              <a:gd name="connsiteX25" fmla="*/ 5103628 w 5986131"/>
              <a:gd name="connsiteY25" fmla="*/ 170121 h 723014"/>
              <a:gd name="connsiteX26" fmla="*/ 5178056 w 5986131"/>
              <a:gd name="connsiteY26" fmla="*/ 191386 h 723014"/>
              <a:gd name="connsiteX27" fmla="*/ 5220586 w 5986131"/>
              <a:gd name="connsiteY27" fmla="*/ 202019 h 723014"/>
              <a:gd name="connsiteX28" fmla="*/ 5295014 w 5986131"/>
              <a:gd name="connsiteY28" fmla="*/ 223284 h 723014"/>
              <a:gd name="connsiteX29" fmla="*/ 5550196 w 5986131"/>
              <a:gd name="connsiteY29" fmla="*/ 191386 h 723014"/>
              <a:gd name="connsiteX30" fmla="*/ 5635256 w 5986131"/>
              <a:gd name="connsiteY30" fmla="*/ 170121 h 723014"/>
              <a:gd name="connsiteX31" fmla="*/ 5677786 w 5986131"/>
              <a:gd name="connsiteY31" fmla="*/ 159488 h 723014"/>
              <a:gd name="connsiteX32" fmla="*/ 5752214 w 5986131"/>
              <a:gd name="connsiteY32" fmla="*/ 138223 h 723014"/>
              <a:gd name="connsiteX33" fmla="*/ 5784112 w 5986131"/>
              <a:gd name="connsiteY33" fmla="*/ 106326 h 723014"/>
              <a:gd name="connsiteX34" fmla="*/ 5858540 w 5986131"/>
              <a:gd name="connsiteY34" fmla="*/ 95693 h 723014"/>
              <a:gd name="connsiteX35" fmla="*/ 5986131 w 5986131"/>
              <a:gd name="connsiteY35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3678865 w 5986131"/>
              <a:gd name="connsiteY6" fmla="*/ 499730 h 723014"/>
              <a:gd name="connsiteX7" fmla="*/ 3732028 w 5986131"/>
              <a:gd name="connsiteY7" fmla="*/ 489098 h 723014"/>
              <a:gd name="connsiteX8" fmla="*/ 3817089 w 5986131"/>
              <a:gd name="connsiteY8" fmla="*/ 446567 h 723014"/>
              <a:gd name="connsiteX9" fmla="*/ 4019107 w 5986131"/>
              <a:gd name="connsiteY9" fmla="*/ 329609 h 723014"/>
              <a:gd name="connsiteX10" fmla="*/ 4072270 w 5986131"/>
              <a:gd name="connsiteY10" fmla="*/ 297712 h 723014"/>
              <a:gd name="connsiteX11" fmla="*/ 4136065 w 5986131"/>
              <a:gd name="connsiteY11" fmla="*/ 233916 h 723014"/>
              <a:gd name="connsiteX12" fmla="*/ 4210493 w 5986131"/>
              <a:gd name="connsiteY12" fmla="*/ 191386 h 723014"/>
              <a:gd name="connsiteX13" fmla="*/ 4242391 w 5986131"/>
              <a:gd name="connsiteY13" fmla="*/ 170121 h 723014"/>
              <a:gd name="connsiteX14" fmla="*/ 4284921 w 5986131"/>
              <a:gd name="connsiteY14" fmla="*/ 138223 h 723014"/>
              <a:gd name="connsiteX15" fmla="*/ 4316819 w 5986131"/>
              <a:gd name="connsiteY15" fmla="*/ 127591 h 723014"/>
              <a:gd name="connsiteX16" fmla="*/ 4444410 w 5986131"/>
              <a:gd name="connsiteY16" fmla="*/ 53163 h 723014"/>
              <a:gd name="connsiteX17" fmla="*/ 4476307 w 5986131"/>
              <a:gd name="connsiteY17" fmla="*/ 42530 h 723014"/>
              <a:gd name="connsiteX18" fmla="*/ 4550735 w 5986131"/>
              <a:gd name="connsiteY18" fmla="*/ 10633 h 723014"/>
              <a:gd name="connsiteX19" fmla="*/ 4603898 w 5986131"/>
              <a:gd name="connsiteY19" fmla="*/ 0 h 723014"/>
              <a:gd name="connsiteX20" fmla="*/ 4805917 w 5986131"/>
              <a:gd name="connsiteY20" fmla="*/ 10633 h 723014"/>
              <a:gd name="connsiteX21" fmla="*/ 4890977 w 5986131"/>
              <a:gd name="connsiteY21" fmla="*/ 53163 h 723014"/>
              <a:gd name="connsiteX22" fmla="*/ 4922875 w 5986131"/>
              <a:gd name="connsiteY22" fmla="*/ 63795 h 723014"/>
              <a:gd name="connsiteX23" fmla="*/ 4986670 w 5986131"/>
              <a:gd name="connsiteY23" fmla="*/ 106326 h 723014"/>
              <a:gd name="connsiteX24" fmla="*/ 5103628 w 5986131"/>
              <a:gd name="connsiteY24" fmla="*/ 170121 h 723014"/>
              <a:gd name="connsiteX25" fmla="*/ 5178056 w 5986131"/>
              <a:gd name="connsiteY25" fmla="*/ 191386 h 723014"/>
              <a:gd name="connsiteX26" fmla="*/ 5220586 w 5986131"/>
              <a:gd name="connsiteY26" fmla="*/ 202019 h 723014"/>
              <a:gd name="connsiteX27" fmla="*/ 5295014 w 5986131"/>
              <a:gd name="connsiteY27" fmla="*/ 223284 h 723014"/>
              <a:gd name="connsiteX28" fmla="*/ 5550196 w 5986131"/>
              <a:gd name="connsiteY28" fmla="*/ 191386 h 723014"/>
              <a:gd name="connsiteX29" fmla="*/ 5635256 w 5986131"/>
              <a:gd name="connsiteY29" fmla="*/ 170121 h 723014"/>
              <a:gd name="connsiteX30" fmla="*/ 5677786 w 5986131"/>
              <a:gd name="connsiteY30" fmla="*/ 159488 h 723014"/>
              <a:gd name="connsiteX31" fmla="*/ 5752214 w 5986131"/>
              <a:gd name="connsiteY31" fmla="*/ 138223 h 723014"/>
              <a:gd name="connsiteX32" fmla="*/ 5784112 w 5986131"/>
              <a:gd name="connsiteY32" fmla="*/ 106326 h 723014"/>
              <a:gd name="connsiteX33" fmla="*/ 5858540 w 5986131"/>
              <a:gd name="connsiteY33" fmla="*/ 95693 h 723014"/>
              <a:gd name="connsiteX34" fmla="*/ 5986131 w 5986131"/>
              <a:gd name="connsiteY34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3678865 w 5986131"/>
              <a:gd name="connsiteY6" fmla="*/ 499730 h 723014"/>
              <a:gd name="connsiteX7" fmla="*/ 3732028 w 5986131"/>
              <a:gd name="connsiteY7" fmla="*/ 489098 h 723014"/>
              <a:gd name="connsiteX8" fmla="*/ 3817089 w 5986131"/>
              <a:gd name="connsiteY8" fmla="*/ 446567 h 723014"/>
              <a:gd name="connsiteX9" fmla="*/ 4019107 w 5986131"/>
              <a:gd name="connsiteY9" fmla="*/ 329609 h 723014"/>
              <a:gd name="connsiteX10" fmla="*/ 4136065 w 5986131"/>
              <a:gd name="connsiteY10" fmla="*/ 233916 h 723014"/>
              <a:gd name="connsiteX11" fmla="*/ 4210493 w 5986131"/>
              <a:gd name="connsiteY11" fmla="*/ 191386 h 723014"/>
              <a:gd name="connsiteX12" fmla="*/ 4242391 w 5986131"/>
              <a:gd name="connsiteY12" fmla="*/ 170121 h 723014"/>
              <a:gd name="connsiteX13" fmla="*/ 4284921 w 5986131"/>
              <a:gd name="connsiteY13" fmla="*/ 138223 h 723014"/>
              <a:gd name="connsiteX14" fmla="*/ 4316819 w 5986131"/>
              <a:gd name="connsiteY14" fmla="*/ 127591 h 723014"/>
              <a:gd name="connsiteX15" fmla="*/ 4444410 w 5986131"/>
              <a:gd name="connsiteY15" fmla="*/ 53163 h 723014"/>
              <a:gd name="connsiteX16" fmla="*/ 4476307 w 5986131"/>
              <a:gd name="connsiteY16" fmla="*/ 42530 h 723014"/>
              <a:gd name="connsiteX17" fmla="*/ 4550735 w 5986131"/>
              <a:gd name="connsiteY17" fmla="*/ 10633 h 723014"/>
              <a:gd name="connsiteX18" fmla="*/ 4603898 w 5986131"/>
              <a:gd name="connsiteY18" fmla="*/ 0 h 723014"/>
              <a:gd name="connsiteX19" fmla="*/ 4805917 w 5986131"/>
              <a:gd name="connsiteY19" fmla="*/ 10633 h 723014"/>
              <a:gd name="connsiteX20" fmla="*/ 4890977 w 5986131"/>
              <a:gd name="connsiteY20" fmla="*/ 53163 h 723014"/>
              <a:gd name="connsiteX21" fmla="*/ 4922875 w 5986131"/>
              <a:gd name="connsiteY21" fmla="*/ 63795 h 723014"/>
              <a:gd name="connsiteX22" fmla="*/ 4986670 w 5986131"/>
              <a:gd name="connsiteY22" fmla="*/ 106326 h 723014"/>
              <a:gd name="connsiteX23" fmla="*/ 5103628 w 5986131"/>
              <a:gd name="connsiteY23" fmla="*/ 170121 h 723014"/>
              <a:gd name="connsiteX24" fmla="*/ 5178056 w 5986131"/>
              <a:gd name="connsiteY24" fmla="*/ 191386 h 723014"/>
              <a:gd name="connsiteX25" fmla="*/ 5220586 w 5986131"/>
              <a:gd name="connsiteY25" fmla="*/ 202019 h 723014"/>
              <a:gd name="connsiteX26" fmla="*/ 5295014 w 5986131"/>
              <a:gd name="connsiteY26" fmla="*/ 223284 h 723014"/>
              <a:gd name="connsiteX27" fmla="*/ 5550196 w 5986131"/>
              <a:gd name="connsiteY27" fmla="*/ 191386 h 723014"/>
              <a:gd name="connsiteX28" fmla="*/ 5635256 w 5986131"/>
              <a:gd name="connsiteY28" fmla="*/ 170121 h 723014"/>
              <a:gd name="connsiteX29" fmla="*/ 5677786 w 5986131"/>
              <a:gd name="connsiteY29" fmla="*/ 159488 h 723014"/>
              <a:gd name="connsiteX30" fmla="*/ 5752214 w 5986131"/>
              <a:gd name="connsiteY30" fmla="*/ 138223 h 723014"/>
              <a:gd name="connsiteX31" fmla="*/ 5784112 w 5986131"/>
              <a:gd name="connsiteY31" fmla="*/ 106326 h 723014"/>
              <a:gd name="connsiteX32" fmla="*/ 5858540 w 5986131"/>
              <a:gd name="connsiteY32" fmla="*/ 95693 h 723014"/>
              <a:gd name="connsiteX33" fmla="*/ 5986131 w 5986131"/>
              <a:gd name="connsiteY33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3678865 w 5986131"/>
              <a:gd name="connsiteY6" fmla="*/ 499730 h 723014"/>
              <a:gd name="connsiteX7" fmla="*/ 3732028 w 5986131"/>
              <a:gd name="connsiteY7" fmla="*/ 489098 h 723014"/>
              <a:gd name="connsiteX8" fmla="*/ 3817089 w 5986131"/>
              <a:gd name="connsiteY8" fmla="*/ 446567 h 723014"/>
              <a:gd name="connsiteX9" fmla="*/ 4019107 w 5986131"/>
              <a:gd name="connsiteY9" fmla="*/ 329609 h 723014"/>
              <a:gd name="connsiteX10" fmla="*/ 4210493 w 5986131"/>
              <a:gd name="connsiteY10" fmla="*/ 191386 h 723014"/>
              <a:gd name="connsiteX11" fmla="*/ 4242391 w 5986131"/>
              <a:gd name="connsiteY11" fmla="*/ 170121 h 723014"/>
              <a:gd name="connsiteX12" fmla="*/ 4284921 w 5986131"/>
              <a:gd name="connsiteY12" fmla="*/ 138223 h 723014"/>
              <a:gd name="connsiteX13" fmla="*/ 4316819 w 5986131"/>
              <a:gd name="connsiteY13" fmla="*/ 127591 h 723014"/>
              <a:gd name="connsiteX14" fmla="*/ 4444410 w 5986131"/>
              <a:gd name="connsiteY14" fmla="*/ 53163 h 723014"/>
              <a:gd name="connsiteX15" fmla="*/ 4476307 w 5986131"/>
              <a:gd name="connsiteY15" fmla="*/ 42530 h 723014"/>
              <a:gd name="connsiteX16" fmla="*/ 4550735 w 5986131"/>
              <a:gd name="connsiteY16" fmla="*/ 10633 h 723014"/>
              <a:gd name="connsiteX17" fmla="*/ 4603898 w 5986131"/>
              <a:gd name="connsiteY17" fmla="*/ 0 h 723014"/>
              <a:gd name="connsiteX18" fmla="*/ 4805917 w 5986131"/>
              <a:gd name="connsiteY18" fmla="*/ 10633 h 723014"/>
              <a:gd name="connsiteX19" fmla="*/ 4890977 w 5986131"/>
              <a:gd name="connsiteY19" fmla="*/ 53163 h 723014"/>
              <a:gd name="connsiteX20" fmla="*/ 4922875 w 5986131"/>
              <a:gd name="connsiteY20" fmla="*/ 63795 h 723014"/>
              <a:gd name="connsiteX21" fmla="*/ 4986670 w 5986131"/>
              <a:gd name="connsiteY21" fmla="*/ 106326 h 723014"/>
              <a:gd name="connsiteX22" fmla="*/ 5103628 w 5986131"/>
              <a:gd name="connsiteY22" fmla="*/ 170121 h 723014"/>
              <a:gd name="connsiteX23" fmla="*/ 5178056 w 5986131"/>
              <a:gd name="connsiteY23" fmla="*/ 191386 h 723014"/>
              <a:gd name="connsiteX24" fmla="*/ 5220586 w 5986131"/>
              <a:gd name="connsiteY24" fmla="*/ 202019 h 723014"/>
              <a:gd name="connsiteX25" fmla="*/ 5295014 w 5986131"/>
              <a:gd name="connsiteY25" fmla="*/ 223284 h 723014"/>
              <a:gd name="connsiteX26" fmla="*/ 5550196 w 5986131"/>
              <a:gd name="connsiteY26" fmla="*/ 191386 h 723014"/>
              <a:gd name="connsiteX27" fmla="*/ 5635256 w 5986131"/>
              <a:gd name="connsiteY27" fmla="*/ 170121 h 723014"/>
              <a:gd name="connsiteX28" fmla="*/ 5677786 w 5986131"/>
              <a:gd name="connsiteY28" fmla="*/ 159488 h 723014"/>
              <a:gd name="connsiteX29" fmla="*/ 5752214 w 5986131"/>
              <a:gd name="connsiteY29" fmla="*/ 138223 h 723014"/>
              <a:gd name="connsiteX30" fmla="*/ 5784112 w 5986131"/>
              <a:gd name="connsiteY30" fmla="*/ 106326 h 723014"/>
              <a:gd name="connsiteX31" fmla="*/ 5858540 w 5986131"/>
              <a:gd name="connsiteY31" fmla="*/ 95693 h 723014"/>
              <a:gd name="connsiteX32" fmla="*/ 5986131 w 5986131"/>
              <a:gd name="connsiteY32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3678865 w 5986131"/>
              <a:gd name="connsiteY6" fmla="*/ 499730 h 723014"/>
              <a:gd name="connsiteX7" fmla="*/ 3732028 w 5986131"/>
              <a:gd name="connsiteY7" fmla="*/ 489098 h 723014"/>
              <a:gd name="connsiteX8" fmla="*/ 3817089 w 5986131"/>
              <a:gd name="connsiteY8" fmla="*/ 446567 h 723014"/>
              <a:gd name="connsiteX9" fmla="*/ 4019107 w 5986131"/>
              <a:gd name="connsiteY9" fmla="*/ 329609 h 723014"/>
              <a:gd name="connsiteX10" fmla="*/ 4210493 w 5986131"/>
              <a:gd name="connsiteY10" fmla="*/ 191386 h 723014"/>
              <a:gd name="connsiteX11" fmla="*/ 4242391 w 5986131"/>
              <a:gd name="connsiteY11" fmla="*/ 170121 h 723014"/>
              <a:gd name="connsiteX12" fmla="*/ 4316819 w 5986131"/>
              <a:gd name="connsiteY12" fmla="*/ 127591 h 723014"/>
              <a:gd name="connsiteX13" fmla="*/ 4444410 w 5986131"/>
              <a:gd name="connsiteY13" fmla="*/ 53163 h 723014"/>
              <a:gd name="connsiteX14" fmla="*/ 4476307 w 5986131"/>
              <a:gd name="connsiteY14" fmla="*/ 42530 h 723014"/>
              <a:gd name="connsiteX15" fmla="*/ 4550735 w 5986131"/>
              <a:gd name="connsiteY15" fmla="*/ 10633 h 723014"/>
              <a:gd name="connsiteX16" fmla="*/ 4603898 w 5986131"/>
              <a:gd name="connsiteY16" fmla="*/ 0 h 723014"/>
              <a:gd name="connsiteX17" fmla="*/ 4805917 w 5986131"/>
              <a:gd name="connsiteY17" fmla="*/ 10633 h 723014"/>
              <a:gd name="connsiteX18" fmla="*/ 4890977 w 5986131"/>
              <a:gd name="connsiteY18" fmla="*/ 53163 h 723014"/>
              <a:gd name="connsiteX19" fmla="*/ 4922875 w 5986131"/>
              <a:gd name="connsiteY19" fmla="*/ 63795 h 723014"/>
              <a:gd name="connsiteX20" fmla="*/ 4986670 w 5986131"/>
              <a:gd name="connsiteY20" fmla="*/ 106326 h 723014"/>
              <a:gd name="connsiteX21" fmla="*/ 5103628 w 5986131"/>
              <a:gd name="connsiteY21" fmla="*/ 170121 h 723014"/>
              <a:gd name="connsiteX22" fmla="*/ 5178056 w 5986131"/>
              <a:gd name="connsiteY22" fmla="*/ 191386 h 723014"/>
              <a:gd name="connsiteX23" fmla="*/ 5220586 w 5986131"/>
              <a:gd name="connsiteY23" fmla="*/ 202019 h 723014"/>
              <a:gd name="connsiteX24" fmla="*/ 5295014 w 5986131"/>
              <a:gd name="connsiteY24" fmla="*/ 223284 h 723014"/>
              <a:gd name="connsiteX25" fmla="*/ 5550196 w 5986131"/>
              <a:gd name="connsiteY25" fmla="*/ 191386 h 723014"/>
              <a:gd name="connsiteX26" fmla="*/ 5635256 w 5986131"/>
              <a:gd name="connsiteY26" fmla="*/ 170121 h 723014"/>
              <a:gd name="connsiteX27" fmla="*/ 5677786 w 5986131"/>
              <a:gd name="connsiteY27" fmla="*/ 159488 h 723014"/>
              <a:gd name="connsiteX28" fmla="*/ 5752214 w 5986131"/>
              <a:gd name="connsiteY28" fmla="*/ 138223 h 723014"/>
              <a:gd name="connsiteX29" fmla="*/ 5784112 w 5986131"/>
              <a:gd name="connsiteY29" fmla="*/ 106326 h 723014"/>
              <a:gd name="connsiteX30" fmla="*/ 5858540 w 5986131"/>
              <a:gd name="connsiteY30" fmla="*/ 95693 h 723014"/>
              <a:gd name="connsiteX31" fmla="*/ 5986131 w 5986131"/>
              <a:gd name="connsiteY31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3678865 w 5986131"/>
              <a:gd name="connsiteY6" fmla="*/ 499730 h 723014"/>
              <a:gd name="connsiteX7" fmla="*/ 3732028 w 5986131"/>
              <a:gd name="connsiteY7" fmla="*/ 489098 h 723014"/>
              <a:gd name="connsiteX8" fmla="*/ 3817089 w 5986131"/>
              <a:gd name="connsiteY8" fmla="*/ 446567 h 723014"/>
              <a:gd name="connsiteX9" fmla="*/ 4019107 w 5986131"/>
              <a:gd name="connsiteY9" fmla="*/ 329609 h 723014"/>
              <a:gd name="connsiteX10" fmla="*/ 4210493 w 5986131"/>
              <a:gd name="connsiteY10" fmla="*/ 191386 h 723014"/>
              <a:gd name="connsiteX11" fmla="*/ 4316819 w 5986131"/>
              <a:gd name="connsiteY11" fmla="*/ 127591 h 723014"/>
              <a:gd name="connsiteX12" fmla="*/ 4444410 w 5986131"/>
              <a:gd name="connsiteY12" fmla="*/ 53163 h 723014"/>
              <a:gd name="connsiteX13" fmla="*/ 4476307 w 5986131"/>
              <a:gd name="connsiteY13" fmla="*/ 42530 h 723014"/>
              <a:gd name="connsiteX14" fmla="*/ 4550735 w 5986131"/>
              <a:gd name="connsiteY14" fmla="*/ 10633 h 723014"/>
              <a:gd name="connsiteX15" fmla="*/ 4603898 w 5986131"/>
              <a:gd name="connsiteY15" fmla="*/ 0 h 723014"/>
              <a:gd name="connsiteX16" fmla="*/ 4805917 w 5986131"/>
              <a:gd name="connsiteY16" fmla="*/ 10633 h 723014"/>
              <a:gd name="connsiteX17" fmla="*/ 4890977 w 5986131"/>
              <a:gd name="connsiteY17" fmla="*/ 53163 h 723014"/>
              <a:gd name="connsiteX18" fmla="*/ 4922875 w 5986131"/>
              <a:gd name="connsiteY18" fmla="*/ 63795 h 723014"/>
              <a:gd name="connsiteX19" fmla="*/ 4986670 w 5986131"/>
              <a:gd name="connsiteY19" fmla="*/ 106326 h 723014"/>
              <a:gd name="connsiteX20" fmla="*/ 5103628 w 5986131"/>
              <a:gd name="connsiteY20" fmla="*/ 170121 h 723014"/>
              <a:gd name="connsiteX21" fmla="*/ 5178056 w 5986131"/>
              <a:gd name="connsiteY21" fmla="*/ 191386 h 723014"/>
              <a:gd name="connsiteX22" fmla="*/ 5220586 w 5986131"/>
              <a:gd name="connsiteY22" fmla="*/ 202019 h 723014"/>
              <a:gd name="connsiteX23" fmla="*/ 5295014 w 5986131"/>
              <a:gd name="connsiteY23" fmla="*/ 223284 h 723014"/>
              <a:gd name="connsiteX24" fmla="*/ 5550196 w 5986131"/>
              <a:gd name="connsiteY24" fmla="*/ 191386 h 723014"/>
              <a:gd name="connsiteX25" fmla="*/ 5635256 w 5986131"/>
              <a:gd name="connsiteY25" fmla="*/ 170121 h 723014"/>
              <a:gd name="connsiteX26" fmla="*/ 5677786 w 5986131"/>
              <a:gd name="connsiteY26" fmla="*/ 159488 h 723014"/>
              <a:gd name="connsiteX27" fmla="*/ 5752214 w 5986131"/>
              <a:gd name="connsiteY27" fmla="*/ 138223 h 723014"/>
              <a:gd name="connsiteX28" fmla="*/ 5784112 w 5986131"/>
              <a:gd name="connsiteY28" fmla="*/ 106326 h 723014"/>
              <a:gd name="connsiteX29" fmla="*/ 5858540 w 5986131"/>
              <a:gd name="connsiteY29" fmla="*/ 95693 h 723014"/>
              <a:gd name="connsiteX30" fmla="*/ 5986131 w 5986131"/>
              <a:gd name="connsiteY30" fmla="*/ 85061 h 723014"/>
              <a:gd name="connsiteX0" fmla="*/ 0 w 5986131"/>
              <a:gd name="connsiteY0" fmla="*/ 723014 h 723014"/>
              <a:gd name="connsiteX1" fmla="*/ 290444 w 5986131"/>
              <a:gd name="connsiteY1" fmla="*/ 291655 h 723014"/>
              <a:gd name="connsiteX2" fmla="*/ 986406 w 5986131"/>
              <a:gd name="connsiteY2" fmla="*/ 389502 h 723014"/>
              <a:gd name="connsiteX3" fmla="*/ 1786270 w 5986131"/>
              <a:gd name="connsiteY3" fmla="*/ 552893 h 723014"/>
              <a:gd name="connsiteX4" fmla="*/ 2169042 w 5986131"/>
              <a:gd name="connsiteY4" fmla="*/ 308344 h 723014"/>
              <a:gd name="connsiteX5" fmla="*/ 2732568 w 5986131"/>
              <a:gd name="connsiteY5" fmla="*/ 191386 h 723014"/>
              <a:gd name="connsiteX6" fmla="*/ 3678865 w 5986131"/>
              <a:gd name="connsiteY6" fmla="*/ 499730 h 723014"/>
              <a:gd name="connsiteX7" fmla="*/ 3732028 w 5986131"/>
              <a:gd name="connsiteY7" fmla="*/ 489098 h 723014"/>
              <a:gd name="connsiteX8" fmla="*/ 3817089 w 5986131"/>
              <a:gd name="connsiteY8" fmla="*/ 446567 h 723014"/>
              <a:gd name="connsiteX9" fmla="*/ 4019107 w 5986131"/>
              <a:gd name="connsiteY9" fmla="*/ 329609 h 723014"/>
              <a:gd name="connsiteX10" fmla="*/ 4210493 w 5986131"/>
              <a:gd name="connsiteY10" fmla="*/ 191386 h 723014"/>
              <a:gd name="connsiteX11" fmla="*/ 4316819 w 5986131"/>
              <a:gd name="connsiteY11" fmla="*/ 127591 h 723014"/>
              <a:gd name="connsiteX12" fmla="*/ 4444410 w 5986131"/>
              <a:gd name="connsiteY12" fmla="*/ 53163 h 723014"/>
              <a:gd name="connsiteX13" fmla="*/ 4550735 w 5986131"/>
              <a:gd name="connsiteY13" fmla="*/ 10633 h 723014"/>
              <a:gd name="connsiteX14" fmla="*/ 4603898 w 5986131"/>
              <a:gd name="connsiteY14" fmla="*/ 0 h 723014"/>
              <a:gd name="connsiteX15" fmla="*/ 4805917 w 5986131"/>
              <a:gd name="connsiteY15" fmla="*/ 10633 h 723014"/>
              <a:gd name="connsiteX16" fmla="*/ 4890977 w 5986131"/>
              <a:gd name="connsiteY16" fmla="*/ 53163 h 723014"/>
              <a:gd name="connsiteX17" fmla="*/ 4922875 w 5986131"/>
              <a:gd name="connsiteY17" fmla="*/ 63795 h 723014"/>
              <a:gd name="connsiteX18" fmla="*/ 4986670 w 5986131"/>
              <a:gd name="connsiteY18" fmla="*/ 106326 h 723014"/>
              <a:gd name="connsiteX19" fmla="*/ 5103628 w 5986131"/>
              <a:gd name="connsiteY19" fmla="*/ 170121 h 723014"/>
              <a:gd name="connsiteX20" fmla="*/ 5178056 w 5986131"/>
              <a:gd name="connsiteY20" fmla="*/ 191386 h 723014"/>
              <a:gd name="connsiteX21" fmla="*/ 5220586 w 5986131"/>
              <a:gd name="connsiteY21" fmla="*/ 202019 h 723014"/>
              <a:gd name="connsiteX22" fmla="*/ 5295014 w 5986131"/>
              <a:gd name="connsiteY22" fmla="*/ 223284 h 723014"/>
              <a:gd name="connsiteX23" fmla="*/ 5550196 w 5986131"/>
              <a:gd name="connsiteY23" fmla="*/ 191386 h 723014"/>
              <a:gd name="connsiteX24" fmla="*/ 5635256 w 5986131"/>
              <a:gd name="connsiteY24" fmla="*/ 170121 h 723014"/>
              <a:gd name="connsiteX25" fmla="*/ 5677786 w 5986131"/>
              <a:gd name="connsiteY25" fmla="*/ 159488 h 723014"/>
              <a:gd name="connsiteX26" fmla="*/ 5752214 w 5986131"/>
              <a:gd name="connsiteY26" fmla="*/ 138223 h 723014"/>
              <a:gd name="connsiteX27" fmla="*/ 5784112 w 5986131"/>
              <a:gd name="connsiteY27" fmla="*/ 106326 h 723014"/>
              <a:gd name="connsiteX28" fmla="*/ 5858540 w 5986131"/>
              <a:gd name="connsiteY28" fmla="*/ 95693 h 723014"/>
              <a:gd name="connsiteX29" fmla="*/ 5986131 w 5986131"/>
              <a:gd name="connsiteY29" fmla="*/ 85061 h 723014"/>
              <a:gd name="connsiteX0" fmla="*/ 0 w 5986131"/>
              <a:gd name="connsiteY0" fmla="*/ 724403 h 724403"/>
              <a:gd name="connsiteX1" fmla="*/ 290444 w 5986131"/>
              <a:gd name="connsiteY1" fmla="*/ 293044 h 724403"/>
              <a:gd name="connsiteX2" fmla="*/ 986406 w 5986131"/>
              <a:gd name="connsiteY2" fmla="*/ 390891 h 724403"/>
              <a:gd name="connsiteX3" fmla="*/ 1786270 w 5986131"/>
              <a:gd name="connsiteY3" fmla="*/ 554282 h 724403"/>
              <a:gd name="connsiteX4" fmla="*/ 2169042 w 5986131"/>
              <a:gd name="connsiteY4" fmla="*/ 309733 h 724403"/>
              <a:gd name="connsiteX5" fmla="*/ 2732568 w 5986131"/>
              <a:gd name="connsiteY5" fmla="*/ 192775 h 724403"/>
              <a:gd name="connsiteX6" fmla="*/ 3678865 w 5986131"/>
              <a:gd name="connsiteY6" fmla="*/ 501119 h 724403"/>
              <a:gd name="connsiteX7" fmla="*/ 3732028 w 5986131"/>
              <a:gd name="connsiteY7" fmla="*/ 490487 h 724403"/>
              <a:gd name="connsiteX8" fmla="*/ 3817089 w 5986131"/>
              <a:gd name="connsiteY8" fmla="*/ 447956 h 724403"/>
              <a:gd name="connsiteX9" fmla="*/ 4019107 w 5986131"/>
              <a:gd name="connsiteY9" fmla="*/ 330998 h 724403"/>
              <a:gd name="connsiteX10" fmla="*/ 4210493 w 5986131"/>
              <a:gd name="connsiteY10" fmla="*/ 192775 h 724403"/>
              <a:gd name="connsiteX11" fmla="*/ 4316819 w 5986131"/>
              <a:gd name="connsiteY11" fmla="*/ 128980 h 724403"/>
              <a:gd name="connsiteX12" fmla="*/ 4550735 w 5986131"/>
              <a:gd name="connsiteY12" fmla="*/ 12022 h 724403"/>
              <a:gd name="connsiteX13" fmla="*/ 4603898 w 5986131"/>
              <a:gd name="connsiteY13" fmla="*/ 1389 h 724403"/>
              <a:gd name="connsiteX14" fmla="*/ 4805917 w 5986131"/>
              <a:gd name="connsiteY14" fmla="*/ 12022 h 724403"/>
              <a:gd name="connsiteX15" fmla="*/ 4890977 w 5986131"/>
              <a:gd name="connsiteY15" fmla="*/ 54552 h 724403"/>
              <a:gd name="connsiteX16" fmla="*/ 4922875 w 5986131"/>
              <a:gd name="connsiteY16" fmla="*/ 65184 h 724403"/>
              <a:gd name="connsiteX17" fmla="*/ 4986670 w 5986131"/>
              <a:gd name="connsiteY17" fmla="*/ 107715 h 724403"/>
              <a:gd name="connsiteX18" fmla="*/ 5103628 w 5986131"/>
              <a:gd name="connsiteY18" fmla="*/ 171510 h 724403"/>
              <a:gd name="connsiteX19" fmla="*/ 5178056 w 5986131"/>
              <a:gd name="connsiteY19" fmla="*/ 192775 h 724403"/>
              <a:gd name="connsiteX20" fmla="*/ 5220586 w 5986131"/>
              <a:gd name="connsiteY20" fmla="*/ 203408 h 724403"/>
              <a:gd name="connsiteX21" fmla="*/ 5295014 w 5986131"/>
              <a:gd name="connsiteY21" fmla="*/ 224673 h 724403"/>
              <a:gd name="connsiteX22" fmla="*/ 5550196 w 5986131"/>
              <a:gd name="connsiteY22" fmla="*/ 192775 h 724403"/>
              <a:gd name="connsiteX23" fmla="*/ 5635256 w 5986131"/>
              <a:gd name="connsiteY23" fmla="*/ 171510 h 724403"/>
              <a:gd name="connsiteX24" fmla="*/ 5677786 w 5986131"/>
              <a:gd name="connsiteY24" fmla="*/ 160877 h 724403"/>
              <a:gd name="connsiteX25" fmla="*/ 5752214 w 5986131"/>
              <a:gd name="connsiteY25" fmla="*/ 139612 h 724403"/>
              <a:gd name="connsiteX26" fmla="*/ 5784112 w 5986131"/>
              <a:gd name="connsiteY26" fmla="*/ 107715 h 724403"/>
              <a:gd name="connsiteX27" fmla="*/ 5858540 w 5986131"/>
              <a:gd name="connsiteY27" fmla="*/ 97082 h 724403"/>
              <a:gd name="connsiteX28" fmla="*/ 5986131 w 5986131"/>
              <a:gd name="connsiteY28" fmla="*/ 86450 h 724403"/>
              <a:gd name="connsiteX0" fmla="*/ 0 w 5986131"/>
              <a:gd name="connsiteY0" fmla="*/ 728883 h 728883"/>
              <a:gd name="connsiteX1" fmla="*/ 290444 w 5986131"/>
              <a:gd name="connsiteY1" fmla="*/ 297524 h 728883"/>
              <a:gd name="connsiteX2" fmla="*/ 986406 w 5986131"/>
              <a:gd name="connsiteY2" fmla="*/ 395371 h 728883"/>
              <a:gd name="connsiteX3" fmla="*/ 1786270 w 5986131"/>
              <a:gd name="connsiteY3" fmla="*/ 558762 h 728883"/>
              <a:gd name="connsiteX4" fmla="*/ 2169042 w 5986131"/>
              <a:gd name="connsiteY4" fmla="*/ 314213 h 728883"/>
              <a:gd name="connsiteX5" fmla="*/ 2732568 w 5986131"/>
              <a:gd name="connsiteY5" fmla="*/ 197255 h 728883"/>
              <a:gd name="connsiteX6" fmla="*/ 3678865 w 5986131"/>
              <a:gd name="connsiteY6" fmla="*/ 505599 h 728883"/>
              <a:gd name="connsiteX7" fmla="*/ 3732028 w 5986131"/>
              <a:gd name="connsiteY7" fmla="*/ 494967 h 728883"/>
              <a:gd name="connsiteX8" fmla="*/ 3817089 w 5986131"/>
              <a:gd name="connsiteY8" fmla="*/ 452436 h 728883"/>
              <a:gd name="connsiteX9" fmla="*/ 4019107 w 5986131"/>
              <a:gd name="connsiteY9" fmla="*/ 335478 h 728883"/>
              <a:gd name="connsiteX10" fmla="*/ 4210493 w 5986131"/>
              <a:gd name="connsiteY10" fmla="*/ 197255 h 728883"/>
              <a:gd name="connsiteX11" fmla="*/ 4550735 w 5986131"/>
              <a:gd name="connsiteY11" fmla="*/ 16502 h 728883"/>
              <a:gd name="connsiteX12" fmla="*/ 4603898 w 5986131"/>
              <a:gd name="connsiteY12" fmla="*/ 5869 h 728883"/>
              <a:gd name="connsiteX13" fmla="*/ 4805917 w 5986131"/>
              <a:gd name="connsiteY13" fmla="*/ 16502 h 728883"/>
              <a:gd name="connsiteX14" fmla="*/ 4890977 w 5986131"/>
              <a:gd name="connsiteY14" fmla="*/ 59032 h 728883"/>
              <a:gd name="connsiteX15" fmla="*/ 4922875 w 5986131"/>
              <a:gd name="connsiteY15" fmla="*/ 69664 h 728883"/>
              <a:gd name="connsiteX16" fmla="*/ 4986670 w 5986131"/>
              <a:gd name="connsiteY16" fmla="*/ 112195 h 728883"/>
              <a:gd name="connsiteX17" fmla="*/ 5103628 w 5986131"/>
              <a:gd name="connsiteY17" fmla="*/ 175990 h 728883"/>
              <a:gd name="connsiteX18" fmla="*/ 5178056 w 5986131"/>
              <a:gd name="connsiteY18" fmla="*/ 197255 h 728883"/>
              <a:gd name="connsiteX19" fmla="*/ 5220586 w 5986131"/>
              <a:gd name="connsiteY19" fmla="*/ 207888 h 728883"/>
              <a:gd name="connsiteX20" fmla="*/ 5295014 w 5986131"/>
              <a:gd name="connsiteY20" fmla="*/ 229153 h 728883"/>
              <a:gd name="connsiteX21" fmla="*/ 5550196 w 5986131"/>
              <a:gd name="connsiteY21" fmla="*/ 197255 h 728883"/>
              <a:gd name="connsiteX22" fmla="*/ 5635256 w 5986131"/>
              <a:gd name="connsiteY22" fmla="*/ 175990 h 728883"/>
              <a:gd name="connsiteX23" fmla="*/ 5677786 w 5986131"/>
              <a:gd name="connsiteY23" fmla="*/ 165357 h 728883"/>
              <a:gd name="connsiteX24" fmla="*/ 5752214 w 5986131"/>
              <a:gd name="connsiteY24" fmla="*/ 144092 h 728883"/>
              <a:gd name="connsiteX25" fmla="*/ 5784112 w 5986131"/>
              <a:gd name="connsiteY25" fmla="*/ 112195 h 728883"/>
              <a:gd name="connsiteX26" fmla="*/ 5858540 w 5986131"/>
              <a:gd name="connsiteY26" fmla="*/ 101562 h 728883"/>
              <a:gd name="connsiteX27" fmla="*/ 5986131 w 5986131"/>
              <a:gd name="connsiteY27" fmla="*/ 90930 h 728883"/>
              <a:gd name="connsiteX0" fmla="*/ 0 w 5986131"/>
              <a:gd name="connsiteY0" fmla="*/ 738955 h 738955"/>
              <a:gd name="connsiteX1" fmla="*/ 290444 w 5986131"/>
              <a:gd name="connsiteY1" fmla="*/ 307596 h 738955"/>
              <a:gd name="connsiteX2" fmla="*/ 986406 w 5986131"/>
              <a:gd name="connsiteY2" fmla="*/ 405443 h 738955"/>
              <a:gd name="connsiteX3" fmla="*/ 1786270 w 5986131"/>
              <a:gd name="connsiteY3" fmla="*/ 568834 h 738955"/>
              <a:gd name="connsiteX4" fmla="*/ 2169042 w 5986131"/>
              <a:gd name="connsiteY4" fmla="*/ 324285 h 738955"/>
              <a:gd name="connsiteX5" fmla="*/ 2732568 w 5986131"/>
              <a:gd name="connsiteY5" fmla="*/ 207327 h 738955"/>
              <a:gd name="connsiteX6" fmla="*/ 3678865 w 5986131"/>
              <a:gd name="connsiteY6" fmla="*/ 515671 h 738955"/>
              <a:gd name="connsiteX7" fmla="*/ 3732028 w 5986131"/>
              <a:gd name="connsiteY7" fmla="*/ 505039 h 738955"/>
              <a:gd name="connsiteX8" fmla="*/ 3817089 w 5986131"/>
              <a:gd name="connsiteY8" fmla="*/ 462508 h 738955"/>
              <a:gd name="connsiteX9" fmla="*/ 4019107 w 5986131"/>
              <a:gd name="connsiteY9" fmla="*/ 345550 h 738955"/>
              <a:gd name="connsiteX10" fmla="*/ 4550735 w 5986131"/>
              <a:gd name="connsiteY10" fmla="*/ 26574 h 738955"/>
              <a:gd name="connsiteX11" fmla="*/ 4603898 w 5986131"/>
              <a:gd name="connsiteY11" fmla="*/ 15941 h 738955"/>
              <a:gd name="connsiteX12" fmla="*/ 4805917 w 5986131"/>
              <a:gd name="connsiteY12" fmla="*/ 26574 h 738955"/>
              <a:gd name="connsiteX13" fmla="*/ 4890977 w 5986131"/>
              <a:gd name="connsiteY13" fmla="*/ 69104 h 738955"/>
              <a:gd name="connsiteX14" fmla="*/ 4922875 w 5986131"/>
              <a:gd name="connsiteY14" fmla="*/ 79736 h 738955"/>
              <a:gd name="connsiteX15" fmla="*/ 4986670 w 5986131"/>
              <a:gd name="connsiteY15" fmla="*/ 122267 h 738955"/>
              <a:gd name="connsiteX16" fmla="*/ 5103628 w 5986131"/>
              <a:gd name="connsiteY16" fmla="*/ 186062 h 738955"/>
              <a:gd name="connsiteX17" fmla="*/ 5178056 w 5986131"/>
              <a:gd name="connsiteY17" fmla="*/ 207327 h 738955"/>
              <a:gd name="connsiteX18" fmla="*/ 5220586 w 5986131"/>
              <a:gd name="connsiteY18" fmla="*/ 217960 h 738955"/>
              <a:gd name="connsiteX19" fmla="*/ 5295014 w 5986131"/>
              <a:gd name="connsiteY19" fmla="*/ 239225 h 738955"/>
              <a:gd name="connsiteX20" fmla="*/ 5550196 w 5986131"/>
              <a:gd name="connsiteY20" fmla="*/ 207327 h 738955"/>
              <a:gd name="connsiteX21" fmla="*/ 5635256 w 5986131"/>
              <a:gd name="connsiteY21" fmla="*/ 186062 h 738955"/>
              <a:gd name="connsiteX22" fmla="*/ 5677786 w 5986131"/>
              <a:gd name="connsiteY22" fmla="*/ 175429 h 738955"/>
              <a:gd name="connsiteX23" fmla="*/ 5752214 w 5986131"/>
              <a:gd name="connsiteY23" fmla="*/ 154164 h 738955"/>
              <a:gd name="connsiteX24" fmla="*/ 5784112 w 5986131"/>
              <a:gd name="connsiteY24" fmla="*/ 122267 h 738955"/>
              <a:gd name="connsiteX25" fmla="*/ 5858540 w 5986131"/>
              <a:gd name="connsiteY25" fmla="*/ 111634 h 738955"/>
              <a:gd name="connsiteX26" fmla="*/ 5986131 w 5986131"/>
              <a:gd name="connsiteY26" fmla="*/ 101002 h 738955"/>
              <a:gd name="connsiteX0" fmla="*/ 0 w 5986131"/>
              <a:gd name="connsiteY0" fmla="*/ 747565 h 747565"/>
              <a:gd name="connsiteX1" fmla="*/ 290444 w 5986131"/>
              <a:gd name="connsiteY1" fmla="*/ 316206 h 747565"/>
              <a:gd name="connsiteX2" fmla="*/ 986406 w 5986131"/>
              <a:gd name="connsiteY2" fmla="*/ 414053 h 747565"/>
              <a:gd name="connsiteX3" fmla="*/ 1786270 w 5986131"/>
              <a:gd name="connsiteY3" fmla="*/ 577444 h 747565"/>
              <a:gd name="connsiteX4" fmla="*/ 2169042 w 5986131"/>
              <a:gd name="connsiteY4" fmla="*/ 332895 h 747565"/>
              <a:gd name="connsiteX5" fmla="*/ 2732568 w 5986131"/>
              <a:gd name="connsiteY5" fmla="*/ 215937 h 747565"/>
              <a:gd name="connsiteX6" fmla="*/ 3678865 w 5986131"/>
              <a:gd name="connsiteY6" fmla="*/ 524281 h 747565"/>
              <a:gd name="connsiteX7" fmla="*/ 3732028 w 5986131"/>
              <a:gd name="connsiteY7" fmla="*/ 513649 h 747565"/>
              <a:gd name="connsiteX8" fmla="*/ 3817089 w 5986131"/>
              <a:gd name="connsiteY8" fmla="*/ 471118 h 747565"/>
              <a:gd name="connsiteX9" fmla="*/ 4550735 w 5986131"/>
              <a:gd name="connsiteY9" fmla="*/ 35184 h 747565"/>
              <a:gd name="connsiteX10" fmla="*/ 4603898 w 5986131"/>
              <a:gd name="connsiteY10" fmla="*/ 24551 h 747565"/>
              <a:gd name="connsiteX11" fmla="*/ 4805917 w 5986131"/>
              <a:gd name="connsiteY11" fmla="*/ 35184 h 747565"/>
              <a:gd name="connsiteX12" fmla="*/ 4890977 w 5986131"/>
              <a:gd name="connsiteY12" fmla="*/ 77714 h 747565"/>
              <a:gd name="connsiteX13" fmla="*/ 4922875 w 5986131"/>
              <a:gd name="connsiteY13" fmla="*/ 88346 h 747565"/>
              <a:gd name="connsiteX14" fmla="*/ 4986670 w 5986131"/>
              <a:gd name="connsiteY14" fmla="*/ 130877 h 747565"/>
              <a:gd name="connsiteX15" fmla="*/ 5103628 w 5986131"/>
              <a:gd name="connsiteY15" fmla="*/ 194672 h 747565"/>
              <a:gd name="connsiteX16" fmla="*/ 5178056 w 5986131"/>
              <a:gd name="connsiteY16" fmla="*/ 215937 h 747565"/>
              <a:gd name="connsiteX17" fmla="*/ 5220586 w 5986131"/>
              <a:gd name="connsiteY17" fmla="*/ 226570 h 747565"/>
              <a:gd name="connsiteX18" fmla="*/ 5295014 w 5986131"/>
              <a:gd name="connsiteY18" fmla="*/ 247835 h 747565"/>
              <a:gd name="connsiteX19" fmla="*/ 5550196 w 5986131"/>
              <a:gd name="connsiteY19" fmla="*/ 215937 h 747565"/>
              <a:gd name="connsiteX20" fmla="*/ 5635256 w 5986131"/>
              <a:gd name="connsiteY20" fmla="*/ 194672 h 747565"/>
              <a:gd name="connsiteX21" fmla="*/ 5677786 w 5986131"/>
              <a:gd name="connsiteY21" fmla="*/ 184039 h 747565"/>
              <a:gd name="connsiteX22" fmla="*/ 5752214 w 5986131"/>
              <a:gd name="connsiteY22" fmla="*/ 162774 h 747565"/>
              <a:gd name="connsiteX23" fmla="*/ 5784112 w 5986131"/>
              <a:gd name="connsiteY23" fmla="*/ 130877 h 747565"/>
              <a:gd name="connsiteX24" fmla="*/ 5858540 w 5986131"/>
              <a:gd name="connsiteY24" fmla="*/ 120244 h 747565"/>
              <a:gd name="connsiteX25" fmla="*/ 5986131 w 5986131"/>
              <a:gd name="connsiteY25" fmla="*/ 109612 h 747565"/>
              <a:gd name="connsiteX0" fmla="*/ 0 w 5986131"/>
              <a:gd name="connsiteY0" fmla="*/ 750703 h 750703"/>
              <a:gd name="connsiteX1" fmla="*/ 290444 w 5986131"/>
              <a:gd name="connsiteY1" fmla="*/ 319344 h 750703"/>
              <a:gd name="connsiteX2" fmla="*/ 986406 w 5986131"/>
              <a:gd name="connsiteY2" fmla="*/ 417191 h 750703"/>
              <a:gd name="connsiteX3" fmla="*/ 1786270 w 5986131"/>
              <a:gd name="connsiteY3" fmla="*/ 580582 h 750703"/>
              <a:gd name="connsiteX4" fmla="*/ 2169042 w 5986131"/>
              <a:gd name="connsiteY4" fmla="*/ 336033 h 750703"/>
              <a:gd name="connsiteX5" fmla="*/ 2732568 w 5986131"/>
              <a:gd name="connsiteY5" fmla="*/ 219075 h 750703"/>
              <a:gd name="connsiteX6" fmla="*/ 3678865 w 5986131"/>
              <a:gd name="connsiteY6" fmla="*/ 527419 h 750703"/>
              <a:gd name="connsiteX7" fmla="*/ 3732028 w 5986131"/>
              <a:gd name="connsiteY7" fmla="*/ 516787 h 750703"/>
              <a:gd name="connsiteX8" fmla="*/ 4550735 w 5986131"/>
              <a:gd name="connsiteY8" fmla="*/ 38322 h 750703"/>
              <a:gd name="connsiteX9" fmla="*/ 4603898 w 5986131"/>
              <a:gd name="connsiteY9" fmla="*/ 27689 h 750703"/>
              <a:gd name="connsiteX10" fmla="*/ 4805917 w 5986131"/>
              <a:gd name="connsiteY10" fmla="*/ 38322 h 750703"/>
              <a:gd name="connsiteX11" fmla="*/ 4890977 w 5986131"/>
              <a:gd name="connsiteY11" fmla="*/ 80852 h 750703"/>
              <a:gd name="connsiteX12" fmla="*/ 4922875 w 5986131"/>
              <a:gd name="connsiteY12" fmla="*/ 91484 h 750703"/>
              <a:gd name="connsiteX13" fmla="*/ 4986670 w 5986131"/>
              <a:gd name="connsiteY13" fmla="*/ 134015 h 750703"/>
              <a:gd name="connsiteX14" fmla="*/ 5103628 w 5986131"/>
              <a:gd name="connsiteY14" fmla="*/ 197810 h 750703"/>
              <a:gd name="connsiteX15" fmla="*/ 5178056 w 5986131"/>
              <a:gd name="connsiteY15" fmla="*/ 219075 h 750703"/>
              <a:gd name="connsiteX16" fmla="*/ 5220586 w 5986131"/>
              <a:gd name="connsiteY16" fmla="*/ 229708 h 750703"/>
              <a:gd name="connsiteX17" fmla="*/ 5295014 w 5986131"/>
              <a:gd name="connsiteY17" fmla="*/ 250973 h 750703"/>
              <a:gd name="connsiteX18" fmla="*/ 5550196 w 5986131"/>
              <a:gd name="connsiteY18" fmla="*/ 219075 h 750703"/>
              <a:gd name="connsiteX19" fmla="*/ 5635256 w 5986131"/>
              <a:gd name="connsiteY19" fmla="*/ 197810 h 750703"/>
              <a:gd name="connsiteX20" fmla="*/ 5677786 w 5986131"/>
              <a:gd name="connsiteY20" fmla="*/ 187177 h 750703"/>
              <a:gd name="connsiteX21" fmla="*/ 5752214 w 5986131"/>
              <a:gd name="connsiteY21" fmla="*/ 165912 h 750703"/>
              <a:gd name="connsiteX22" fmla="*/ 5784112 w 5986131"/>
              <a:gd name="connsiteY22" fmla="*/ 134015 h 750703"/>
              <a:gd name="connsiteX23" fmla="*/ 5858540 w 5986131"/>
              <a:gd name="connsiteY23" fmla="*/ 123382 h 750703"/>
              <a:gd name="connsiteX24" fmla="*/ 5986131 w 5986131"/>
              <a:gd name="connsiteY24" fmla="*/ 112750 h 750703"/>
              <a:gd name="connsiteX0" fmla="*/ 0 w 5986131"/>
              <a:gd name="connsiteY0" fmla="*/ 751487 h 751487"/>
              <a:gd name="connsiteX1" fmla="*/ 290444 w 5986131"/>
              <a:gd name="connsiteY1" fmla="*/ 320128 h 751487"/>
              <a:gd name="connsiteX2" fmla="*/ 986406 w 5986131"/>
              <a:gd name="connsiteY2" fmla="*/ 417975 h 751487"/>
              <a:gd name="connsiteX3" fmla="*/ 1786270 w 5986131"/>
              <a:gd name="connsiteY3" fmla="*/ 581366 h 751487"/>
              <a:gd name="connsiteX4" fmla="*/ 2169042 w 5986131"/>
              <a:gd name="connsiteY4" fmla="*/ 336817 h 751487"/>
              <a:gd name="connsiteX5" fmla="*/ 2732568 w 5986131"/>
              <a:gd name="connsiteY5" fmla="*/ 219859 h 751487"/>
              <a:gd name="connsiteX6" fmla="*/ 3678865 w 5986131"/>
              <a:gd name="connsiteY6" fmla="*/ 528203 h 751487"/>
              <a:gd name="connsiteX7" fmla="*/ 4550735 w 5986131"/>
              <a:gd name="connsiteY7" fmla="*/ 39106 h 751487"/>
              <a:gd name="connsiteX8" fmla="*/ 4603898 w 5986131"/>
              <a:gd name="connsiteY8" fmla="*/ 28473 h 751487"/>
              <a:gd name="connsiteX9" fmla="*/ 4805917 w 5986131"/>
              <a:gd name="connsiteY9" fmla="*/ 39106 h 751487"/>
              <a:gd name="connsiteX10" fmla="*/ 4890977 w 5986131"/>
              <a:gd name="connsiteY10" fmla="*/ 81636 h 751487"/>
              <a:gd name="connsiteX11" fmla="*/ 4922875 w 5986131"/>
              <a:gd name="connsiteY11" fmla="*/ 92268 h 751487"/>
              <a:gd name="connsiteX12" fmla="*/ 4986670 w 5986131"/>
              <a:gd name="connsiteY12" fmla="*/ 134799 h 751487"/>
              <a:gd name="connsiteX13" fmla="*/ 5103628 w 5986131"/>
              <a:gd name="connsiteY13" fmla="*/ 198594 h 751487"/>
              <a:gd name="connsiteX14" fmla="*/ 5178056 w 5986131"/>
              <a:gd name="connsiteY14" fmla="*/ 219859 h 751487"/>
              <a:gd name="connsiteX15" fmla="*/ 5220586 w 5986131"/>
              <a:gd name="connsiteY15" fmla="*/ 230492 h 751487"/>
              <a:gd name="connsiteX16" fmla="*/ 5295014 w 5986131"/>
              <a:gd name="connsiteY16" fmla="*/ 251757 h 751487"/>
              <a:gd name="connsiteX17" fmla="*/ 5550196 w 5986131"/>
              <a:gd name="connsiteY17" fmla="*/ 219859 h 751487"/>
              <a:gd name="connsiteX18" fmla="*/ 5635256 w 5986131"/>
              <a:gd name="connsiteY18" fmla="*/ 198594 h 751487"/>
              <a:gd name="connsiteX19" fmla="*/ 5677786 w 5986131"/>
              <a:gd name="connsiteY19" fmla="*/ 187961 h 751487"/>
              <a:gd name="connsiteX20" fmla="*/ 5752214 w 5986131"/>
              <a:gd name="connsiteY20" fmla="*/ 166696 h 751487"/>
              <a:gd name="connsiteX21" fmla="*/ 5784112 w 5986131"/>
              <a:gd name="connsiteY21" fmla="*/ 134799 h 751487"/>
              <a:gd name="connsiteX22" fmla="*/ 5858540 w 5986131"/>
              <a:gd name="connsiteY22" fmla="*/ 124166 h 751487"/>
              <a:gd name="connsiteX23" fmla="*/ 5986131 w 5986131"/>
              <a:gd name="connsiteY23" fmla="*/ 113534 h 751487"/>
              <a:gd name="connsiteX0" fmla="*/ 0 w 5986131"/>
              <a:gd name="connsiteY0" fmla="*/ 751487 h 751487"/>
              <a:gd name="connsiteX1" fmla="*/ 290444 w 5986131"/>
              <a:gd name="connsiteY1" fmla="*/ 320128 h 751487"/>
              <a:gd name="connsiteX2" fmla="*/ 986406 w 5986131"/>
              <a:gd name="connsiteY2" fmla="*/ 417975 h 751487"/>
              <a:gd name="connsiteX3" fmla="*/ 1786270 w 5986131"/>
              <a:gd name="connsiteY3" fmla="*/ 581366 h 751487"/>
              <a:gd name="connsiteX4" fmla="*/ 2169042 w 5986131"/>
              <a:gd name="connsiteY4" fmla="*/ 336817 h 751487"/>
              <a:gd name="connsiteX5" fmla="*/ 2732568 w 5986131"/>
              <a:gd name="connsiteY5" fmla="*/ 219859 h 751487"/>
              <a:gd name="connsiteX6" fmla="*/ 3678865 w 5986131"/>
              <a:gd name="connsiteY6" fmla="*/ 528203 h 751487"/>
              <a:gd name="connsiteX7" fmla="*/ 4550735 w 5986131"/>
              <a:gd name="connsiteY7" fmla="*/ 39106 h 751487"/>
              <a:gd name="connsiteX8" fmla="*/ 4603898 w 5986131"/>
              <a:gd name="connsiteY8" fmla="*/ 28473 h 751487"/>
              <a:gd name="connsiteX9" fmla="*/ 4890977 w 5986131"/>
              <a:gd name="connsiteY9" fmla="*/ 81636 h 751487"/>
              <a:gd name="connsiteX10" fmla="*/ 4922875 w 5986131"/>
              <a:gd name="connsiteY10" fmla="*/ 92268 h 751487"/>
              <a:gd name="connsiteX11" fmla="*/ 4986670 w 5986131"/>
              <a:gd name="connsiteY11" fmla="*/ 134799 h 751487"/>
              <a:gd name="connsiteX12" fmla="*/ 5103628 w 5986131"/>
              <a:gd name="connsiteY12" fmla="*/ 198594 h 751487"/>
              <a:gd name="connsiteX13" fmla="*/ 5178056 w 5986131"/>
              <a:gd name="connsiteY13" fmla="*/ 219859 h 751487"/>
              <a:gd name="connsiteX14" fmla="*/ 5220586 w 5986131"/>
              <a:gd name="connsiteY14" fmla="*/ 230492 h 751487"/>
              <a:gd name="connsiteX15" fmla="*/ 5295014 w 5986131"/>
              <a:gd name="connsiteY15" fmla="*/ 251757 h 751487"/>
              <a:gd name="connsiteX16" fmla="*/ 5550196 w 5986131"/>
              <a:gd name="connsiteY16" fmla="*/ 219859 h 751487"/>
              <a:gd name="connsiteX17" fmla="*/ 5635256 w 5986131"/>
              <a:gd name="connsiteY17" fmla="*/ 198594 h 751487"/>
              <a:gd name="connsiteX18" fmla="*/ 5677786 w 5986131"/>
              <a:gd name="connsiteY18" fmla="*/ 187961 h 751487"/>
              <a:gd name="connsiteX19" fmla="*/ 5752214 w 5986131"/>
              <a:gd name="connsiteY19" fmla="*/ 166696 h 751487"/>
              <a:gd name="connsiteX20" fmla="*/ 5784112 w 5986131"/>
              <a:gd name="connsiteY20" fmla="*/ 134799 h 751487"/>
              <a:gd name="connsiteX21" fmla="*/ 5858540 w 5986131"/>
              <a:gd name="connsiteY21" fmla="*/ 124166 h 751487"/>
              <a:gd name="connsiteX22" fmla="*/ 5986131 w 5986131"/>
              <a:gd name="connsiteY22" fmla="*/ 113534 h 751487"/>
              <a:gd name="connsiteX0" fmla="*/ 0 w 5986131"/>
              <a:gd name="connsiteY0" fmla="*/ 751487 h 751487"/>
              <a:gd name="connsiteX1" fmla="*/ 290444 w 5986131"/>
              <a:gd name="connsiteY1" fmla="*/ 320128 h 751487"/>
              <a:gd name="connsiteX2" fmla="*/ 986406 w 5986131"/>
              <a:gd name="connsiteY2" fmla="*/ 417975 h 751487"/>
              <a:gd name="connsiteX3" fmla="*/ 1786270 w 5986131"/>
              <a:gd name="connsiteY3" fmla="*/ 581366 h 751487"/>
              <a:gd name="connsiteX4" fmla="*/ 2169042 w 5986131"/>
              <a:gd name="connsiteY4" fmla="*/ 336817 h 751487"/>
              <a:gd name="connsiteX5" fmla="*/ 2732568 w 5986131"/>
              <a:gd name="connsiteY5" fmla="*/ 219859 h 751487"/>
              <a:gd name="connsiteX6" fmla="*/ 3678865 w 5986131"/>
              <a:gd name="connsiteY6" fmla="*/ 528203 h 751487"/>
              <a:gd name="connsiteX7" fmla="*/ 4550735 w 5986131"/>
              <a:gd name="connsiteY7" fmla="*/ 39106 h 751487"/>
              <a:gd name="connsiteX8" fmla="*/ 4603898 w 5986131"/>
              <a:gd name="connsiteY8" fmla="*/ 28473 h 751487"/>
              <a:gd name="connsiteX9" fmla="*/ 4890977 w 5986131"/>
              <a:gd name="connsiteY9" fmla="*/ 81636 h 751487"/>
              <a:gd name="connsiteX10" fmla="*/ 4922875 w 5986131"/>
              <a:gd name="connsiteY10" fmla="*/ 92268 h 751487"/>
              <a:gd name="connsiteX11" fmla="*/ 4986670 w 5986131"/>
              <a:gd name="connsiteY11" fmla="*/ 134799 h 751487"/>
              <a:gd name="connsiteX12" fmla="*/ 5178056 w 5986131"/>
              <a:gd name="connsiteY12" fmla="*/ 219859 h 751487"/>
              <a:gd name="connsiteX13" fmla="*/ 5220586 w 5986131"/>
              <a:gd name="connsiteY13" fmla="*/ 230492 h 751487"/>
              <a:gd name="connsiteX14" fmla="*/ 5295014 w 5986131"/>
              <a:gd name="connsiteY14" fmla="*/ 251757 h 751487"/>
              <a:gd name="connsiteX15" fmla="*/ 5550196 w 5986131"/>
              <a:gd name="connsiteY15" fmla="*/ 219859 h 751487"/>
              <a:gd name="connsiteX16" fmla="*/ 5635256 w 5986131"/>
              <a:gd name="connsiteY16" fmla="*/ 198594 h 751487"/>
              <a:gd name="connsiteX17" fmla="*/ 5677786 w 5986131"/>
              <a:gd name="connsiteY17" fmla="*/ 187961 h 751487"/>
              <a:gd name="connsiteX18" fmla="*/ 5752214 w 5986131"/>
              <a:gd name="connsiteY18" fmla="*/ 166696 h 751487"/>
              <a:gd name="connsiteX19" fmla="*/ 5784112 w 5986131"/>
              <a:gd name="connsiteY19" fmla="*/ 134799 h 751487"/>
              <a:gd name="connsiteX20" fmla="*/ 5858540 w 5986131"/>
              <a:gd name="connsiteY20" fmla="*/ 124166 h 751487"/>
              <a:gd name="connsiteX21" fmla="*/ 5986131 w 5986131"/>
              <a:gd name="connsiteY21" fmla="*/ 113534 h 751487"/>
              <a:gd name="connsiteX0" fmla="*/ 0 w 5986131"/>
              <a:gd name="connsiteY0" fmla="*/ 751487 h 751487"/>
              <a:gd name="connsiteX1" fmla="*/ 290444 w 5986131"/>
              <a:gd name="connsiteY1" fmla="*/ 320128 h 751487"/>
              <a:gd name="connsiteX2" fmla="*/ 986406 w 5986131"/>
              <a:gd name="connsiteY2" fmla="*/ 417975 h 751487"/>
              <a:gd name="connsiteX3" fmla="*/ 1786270 w 5986131"/>
              <a:gd name="connsiteY3" fmla="*/ 581366 h 751487"/>
              <a:gd name="connsiteX4" fmla="*/ 2169042 w 5986131"/>
              <a:gd name="connsiteY4" fmla="*/ 336817 h 751487"/>
              <a:gd name="connsiteX5" fmla="*/ 2732568 w 5986131"/>
              <a:gd name="connsiteY5" fmla="*/ 219859 h 751487"/>
              <a:gd name="connsiteX6" fmla="*/ 3678865 w 5986131"/>
              <a:gd name="connsiteY6" fmla="*/ 528203 h 751487"/>
              <a:gd name="connsiteX7" fmla="*/ 4550735 w 5986131"/>
              <a:gd name="connsiteY7" fmla="*/ 39106 h 751487"/>
              <a:gd name="connsiteX8" fmla="*/ 4603898 w 5986131"/>
              <a:gd name="connsiteY8" fmla="*/ 28473 h 751487"/>
              <a:gd name="connsiteX9" fmla="*/ 4890977 w 5986131"/>
              <a:gd name="connsiteY9" fmla="*/ 81636 h 751487"/>
              <a:gd name="connsiteX10" fmla="*/ 4986670 w 5986131"/>
              <a:gd name="connsiteY10" fmla="*/ 134799 h 751487"/>
              <a:gd name="connsiteX11" fmla="*/ 5178056 w 5986131"/>
              <a:gd name="connsiteY11" fmla="*/ 219859 h 751487"/>
              <a:gd name="connsiteX12" fmla="*/ 5220586 w 5986131"/>
              <a:gd name="connsiteY12" fmla="*/ 230492 h 751487"/>
              <a:gd name="connsiteX13" fmla="*/ 5295014 w 5986131"/>
              <a:gd name="connsiteY13" fmla="*/ 251757 h 751487"/>
              <a:gd name="connsiteX14" fmla="*/ 5550196 w 5986131"/>
              <a:gd name="connsiteY14" fmla="*/ 219859 h 751487"/>
              <a:gd name="connsiteX15" fmla="*/ 5635256 w 5986131"/>
              <a:gd name="connsiteY15" fmla="*/ 198594 h 751487"/>
              <a:gd name="connsiteX16" fmla="*/ 5677786 w 5986131"/>
              <a:gd name="connsiteY16" fmla="*/ 187961 h 751487"/>
              <a:gd name="connsiteX17" fmla="*/ 5752214 w 5986131"/>
              <a:gd name="connsiteY17" fmla="*/ 166696 h 751487"/>
              <a:gd name="connsiteX18" fmla="*/ 5784112 w 5986131"/>
              <a:gd name="connsiteY18" fmla="*/ 134799 h 751487"/>
              <a:gd name="connsiteX19" fmla="*/ 5858540 w 5986131"/>
              <a:gd name="connsiteY19" fmla="*/ 124166 h 751487"/>
              <a:gd name="connsiteX20" fmla="*/ 5986131 w 5986131"/>
              <a:gd name="connsiteY20" fmla="*/ 113534 h 751487"/>
              <a:gd name="connsiteX0" fmla="*/ 0 w 5986131"/>
              <a:gd name="connsiteY0" fmla="*/ 751487 h 751487"/>
              <a:gd name="connsiteX1" fmla="*/ 290444 w 5986131"/>
              <a:gd name="connsiteY1" fmla="*/ 320128 h 751487"/>
              <a:gd name="connsiteX2" fmla="*/ 986406 w 5986131"/>
              <a:gd name="connsiteY2" fmla="*/ 417975 h 751487"/>
              <a:gd name="connsiteX3" fmla="*/ 1786270 w 5986131"/>
              <a:gd name="connsiteY3" fmla="*/ 581366 h 751487"/>
              <a:gd name="connsiteX4" fmla="*/ 2169042 w 5986131"/>
              <a:gd name="connsiteY4" fmla="*/ 336817 h 751487"/>
              <a:gd name="connsiteX5" fmla="*/ 2732568 w 5986131"/>
              <a:gd name="connsiteY5" fmla="*/ 219859 h 751487"/>
              <a:gd name="connsiteX6" fmla="*/ 3678865 w 5986131"/>
              <a:gd name="connsiteY6" fmla="*/ 528203 h 751487"/>
              <a:gd name="connsiteX7" fmla="*/ 4550735 w 5986131"/>
              <a:gd name="connsiteY7" fmla="*/ 39106 h 751487"/>
              <a:gd name="connsiteX8" fmla="*/ 4603898 w 5986131"/>
              <a:gd name="connsiteY8" fmla="*/ 28473 h 751487"/>
              <a:gd name="connsiteX9" fmla="*/ 4890977 w 5986131"/>
              <a:gd name="connsiteY9" fmla="*/ 81636 h 751487"/>
              <a:gd name="connsiteX10" fmla="*/ 5178056 w 5986131"/>
              <a:gd name="connsiteY10" fmla="*/ 219859 h 751487"/>
              <a:gd name="connsiteX11" fmla="*/ 5220586 w 5986131"/>
              <a:gd name="connsiteY11" fmla="*/ 230492 h 751487"/>
              <a:gd name="connsiteX12" fmla="*/ 5295014 w 5986131"/>
              <a:gd name="connsiteY12" fmla="*/ 251757 h 751487"/>
              <a:gd name="connsiteX13" fmla="*/ 5550196 w 5986131"/>
              <a:gd name="connsiteY13" fmla="*/ 219859 h 751487"/>
              <a:gd name="connsiteX14" fmla="*/ 5635256 w 5986131"/>
              <a:gd name="connsiteY14" fmla="*/ 198594 h 751487"/>
              <a:gd name="connsiteX15" fmla="*/ 5677786 w 5986131"/>
              <a:gd name="connsiteY15" fmla="*/ 187961 h 751487"/>
              <a:gd name="connsiteX16" fmla="*/ 5752214 w 5986131"/>
              <a:gd name="connsiteY16" fmla="*/ 166696 h 751487"/>
              <a:gd name="connsiteX17" fmla="*/ 5784112 w 5986131"/>
              <a:gd name="connsiteY17" fmla="*/ 134799 h 751487"/>
              <a:gd name="connsiteX18" fmla="*/ 5858540 w 5986131"/>
              <a:gd name="connsiteY18" fmla="*/ 124166 h 751487"/>
              <a:gd name="connsiteX19" fmla="*/ 5986131 w 5986131"/>
              <a:gd name="connsiteY19" fmla="*/ 113534 h 751487"/>
              <a:gd name="connsiteX0" fmla="*/ 0 w 5986131"/>
              <a:gd name="connsiteY0" fmla="*/ 751487 h 751487"/>
              <a:gd name="connsiteX1" fmla="*/ 290444 w 5986131"/>
              <a:gd name="connsiteY1" fmla="*/ 320128 h 751487"/>
              <a:gd name="connsiteX2" fmla="*/ 986406 w 5986131"/>
              <a:gd name="connsiteY2" fmla="*/ 417975 h 751487"/>
              <a:gd name="connsiteX3" fmla="*/ 1786270 w 5986131"/>
              <a:gd name="connsiteY3" fmla="*/ 581366 h 751487"/>
              <a:gd name="connsiteX4" fmla="*/ 2169042 w 5986131"/>
              <a:gd name="connsiteY4" fmla="*/ 336817 h 751487"/>
              <a:gd name="connsiteX5" fmla="*/ 2732568 w 5986131"/>
              <a:gd name="connsiteY5" fmla="*/ 219859 h 751487"/>
              <a:gd name="connsiteX6" fmla="*/ 3678865 w 5986131"/>
              <a:gd name="connsiteY6" fmla="*/ 528203 h 751487"/>
              <a:gd name="connsiteX7" fmla="*/ 4550735 w 5986131"/>
              <a:gd name="connsiteY7" fmla="*/ 39106 h 751487"/>
              <a:gd name="connsiteX8" fmla="*/ 4603898 w 5986131"/>
              <a:gd name="connsiteY8" fmla="*/ 28473 h 751487"/>
              <a:gd name="connsiteX9" fmla="*/ 5178056 w 5986131"/>
              <a:gd name="connsiteY9" fmla="*/ 219859 h 751487"/>
              <a:gd name="connsiteX10" fmla="*/ 5220586 w 5986131"/>
              <a:gd name="connsiteY10" fmla="*/ 230492 h 751487"/>
              <a:gd name="connsiteX11" fmla="*/ 5295014 w 5986131"/>
              <a:gd name="connsiteY11" fmla="*/ 251757 h 751487"/>
              <a:gd name="connsiteX12" fmla="*/ 5550196 w 5986131"/>
              <a:gd name="connsiteY12" fmla="*/ 219859 h 751487"/>
              <a:gd name="connsiteX13" fmla="*/ 5635256 w 5986131"/>
              <a:gd name="connsiteY13" fmla="*/ 198594 h 751487"/>
              <a:gd name="connsiteX14" fmla="*/ 5677786 w 5986131"/>
              <a:gd name="connsiteY14" fmla="*/ 187961 h 751487"/>
              <a:gd name="connsiteX15" fmla="*/ 5752214 w 5986131"/>
              <a:gd name="connsiteY15" fmla="*/ 166696 h 751487"/>
              <a:gd name="connsiteX16" fmla="*/ 5784112 w 5986131"/>
              <a:gd name="connsiteY16" fmla="*/ 134799 h 751487"/>
              <a:gd name="connsiteX17" fmla="*/ 5858540 w 5986131"/>
              <a:gd name="connsiteY17" fmla="*/ 124166 h 751487"/>
              <a:gd name="connsiteX18" fmla="*/ 5986131 w 5986131"/>
              <a:gd name="connsiteY18" fmla="*/ 113534 h 751487"/>
              <a:gd name="connsiteX0" fmla="*/ 0 w 5986131"/>
              <a:gd name="connsiteY0" fmla="*/ 720770 h 720770"/>
              <a:gd name="connsiteX1" fmla="*/ 290444 w 5986131"/>
              <a:gd name="connsiteY1" fmla="*/ 289411 h 720770"/>
              <a:gd name="connsiteX2" fmla="*/ 986406 w 5986131"/>
              <a:gd name="connsiteY2" fmla="*/ 387258 h 720770"/>
              <a:gd name="connsiteX3" fmla="*/ 1786270 w 5986131"/>
              <a:gd name="connsiteY3" fmla="*/ 550649 h 720770"/>
              <a:gd name="connsiteX4" fmla="*/ 2169042 w 5986131"/>
              <a:gd name="connsiteY4" fmla="*/ 306100 h 720770"/>
              <a:gd name="connsiteX5" fmla="*/ 2732568 w 5986131"/>
              <a:gd name="connsiteY5" fmla="*/ 189142 h 720770"/>
              <a:gd name="connsiteX6" fmla="*/ 3678865 w 5986131"/>
              <a:gd name="connsiteY6" fmla="*/ 497486 h 720770"/>
              <a:gd name="connsiteX7" fmla="*/ 4550735 w 5986131"/>
              <a:gd name="connsiteY7" fmla="*/ 8389 h 720770"/>
              <a:gd name="connsiteX8" fmla="*/ 5178056 w 5986131"/>
              <a:gd name="connsiteY8" fmla="*/ 189142 h 720770"/>
              <a:gd name="connsiteX9" fmla="*/ 5220586 w 5986131"/>
              <a:gd name="connsiteY9" fmla="*/ 199775 h 720770"/>
              <a:gd name="connsiteX10" fmla="*/ 5295014 w 5986131"/>
              <a:gd name="connsiteY10" fmla="*/ 221040 h 720770"/>
              <a:gd name="connsiteX11" fmla="*/ 5550196 w 5986131"/>
              <a:gd name="connsiteY11" fmla="*/ 189142 h 720770"/>
              <a:gd name="connsiteX12" fmla="*/ 5635256 w 5986131"/>
              <a:gd name="connsiteY12" fmla="*/ 167877 h 720770"/>
              <a:gd name="connsiteX13" fmla="*/ 5677786 w 5986131"/>
              <a:gd name="connsiteY13" fmla="*/ 157244 h 720770"/>
              <a:gd name="connsiteX14" fmla="*/ 5752214 w 5986131"/>
              <a:gd name="connsiteY14" fmla="*/ 135979 h 720770"/>
              <a:gd name="connsiteX15" fmla="*/ 5784112 w 5986131"/>
              <a:gd name="connsiteY15" fmla="*/ 104082 h 720770"/>
              <a:gd name="connsiteX16" fmla="*/ 5858540 w 5986131"/>
              <a:gd name="connsiteY16" fmla="*/ 93449 h 720770"/>
              <a:gd name="connsiteX17" fmla="*/ 5986131 w 5986131"/>
              <a:gd name="connsiteY17" fmla="*/ 82817 h 720770"/>
              <a:gd name="connsiteX0" fmla="*/ 0 w 5986131"/>
              <a:gd name="connsiteY0" fmla="*/ 720890 h 720890"/>
              <a:gd name="connsiteX1" fmla="*/ 290444 w 5986131"/>
              <a:gd name="connsiteY1" fmla="*/ 289531 h 720890"/>
              <a:gd name="connsiteX2" fmla="*/ 986406 w 5986131"/>
              <a:gd name="connsiteY2" fmla="*/ 387378 h 720890"/>
              <a:gd name="connsiteX3" fmla="*/ 1786270 w 5986131"/>
              <a:gd name="connsiteY3" fmla="*/ 550769 h 720890"/>
              <a:gd name="connsiteX4" fmla="*/ 2169042 w 5986131"/>
              <a:gd name="connsiteY4" fmla="*/ 306220 h 720890"/>
              <a:gd name="connsiteX5" fmla="*/ 2732568 w 5986131"/>
              <a:gd name="connsiteY5" fmla="*/ 189262 h 720890"/>
              <a:gd name="connsiteX6" fmla="*/ 3678865 w 5986131"/>
              <a:gd name="connsiteY6" fmla="*/ 497606 h 720890"/>
              <a:gd name="connsiteX7" fmla="*/ 4550735 w 5986131"/>
              <a:gd name="connsiteY7" fmla="*/ 8509 h 720890"/>
              <a:gd name="connsiteX8" fmla="*/ 5178056 w 5986131"/>
              <a:gd name="connsiteY8" fmla="*/ 189262 h 720890"/>
              <a:gd name="connsiteX9" fmla="*/ 5295014 w 5986131"/>
              <a:gd name="connsiteY9" fmla="*/ 221160 h 720890"/>
              <a:gd name="connsiteX10" fmla="*/ 5550196 w 5986131"/>
              <a:gd name="connsiteY10" fmla="*/ 189262 h 720890"/>
              <a:gd name="connsiteX11" fmla="*/ 5635256 w 5986131"/>
              <a:gd name="connsiteY11" fmla="*/ 167997 h 720890"/>
              <a:gd name="connsiteX12" fmla="*/ 5677786 w 5986131"/>
              <a:gd name="connsiteY12" fmla="*/ 157364 h 720890"/>
              <a:gd name="connsiteX13" fmla="*/ 5752214 w 5986131"/>
              <a:gd name="connsiteY13" fmla="*/ 136099 h 720890"/>
              <a:gd name="connsiteX14" fmla="*/ 5784112 w 5986131"/>
              <a:gd name="connsiteY14" fmla="*/ 104202 h 720890"/>
              <a:gd name="connsiteX15" fmla="*/ 5858540 w 5986131"/>
              <a:gd name="connsiteY15" fmla="*/ 93569 h 720890"/>
              <a:gd name="connsiteX16" fmla="*/ 5986131 w 5986131"/>
              <a:gd name="connsiteY16" fmla="*/ 82937 h 720890"/>
              <a:gd name="connsiteX0" fmla="*/ 0 w 5986131"/>
              <a:gd name="connsiteY0" fmla="*/ 718493 h 718493"/>
              <a:gd name="connsiteX1" fmla="*/ 290444 w 5986131"/>
              <a:gd name="connsiteY1" fmla="*/ 287134 h 718493"/>
              <a:gd name="connsiteX2" fmla="*/ 986406 w 5986131"/>
              <a:gd name="connsiteY2" fmla="*/ 384981 h 718493"/>
              <a:gd name="connsiteX3" fmla="*/ 1786270 w 5986131"/>
              <a:gd name="connsiteY3" fmla="*/ 548372 h 718493"/>
              <a:gd name="connsiteX4" fmla="*/ 2169042 w 5986131"/>
              <a:gd name="connsiteY4" fmla="*/ 303823 h 718493"/>
              <a:gd name="connsiteX5" fmla="*/ 2732568 w 5986131"/>
              <a:gd name="connsiteY5" fmla="*/ 186865 h 718493"/>
              <a:gd name="connsiteX6" fmla="*/ 3678865 w 5986131"/>
              <a:gd name="connsiteY6" fmla="*/ 495209 h 718493"/>
              <a:gd name="connsiteX7" fmla="*/ 4550735 w 5986131"/>
              <a:gd name="connsiteY7" fmla="*/ 6112 h 718493"/>
              <a:gd name="connsiteX8" fmla="*/ 5295014 w 5986131"/>
              <a:gd name="connsiteY8" fmla="*/ 218763 h 718493"/>
              <a:gd name="connsiteX9" fmla="*/ 5550196 w 5986131"/>
              <a:gd name="connsiteY9" fmla="*/ 186865 h 718493"/>
              <a:gd name="connsiteX10" fmla="*/ 5635256 w 5986131"/>
              <a:gd name="connsiteY10" fmla="*/ 165600 h 718493"/>
              <a:gd name="connsiteX11" fmla="*/ 5677786 w 5986131"/>
              <a:gd name="connsiteY11" fmla="*/ 154967 h 718493"/>
              <a:gd name="connsiteX12" fmla="*/ 5752214 w 5986131"/>
              <a:gd name="connsiteY12" fmla="*/ 133702 h 718493"/>
              <a:gd name="connsiteX13" fmla="*/ 5784112 w 5986131"/>
              <a:gd name="connsiteY13" fmla="*/ 101805 h 718493"/>
              <a:gd name="connsiteX14" fmla="*/ 5858540 w 5986131"/>
              <a:gd name="connsiteY14" fmla="*/ 91172 h 718493"/>
              <a:gd name="connsiteX15" fmla="*/ 5986131 w 5986131"/>
              <a:gd name="connsiteY15" fmla="*/ 80540 h 718493"/>
              <a:gd name="connsiteX0" fmla="*/ 0 w 5986131"/>
              <a:gd name="connsiteY0" fmla="*/ 718493 h 718493"/>
              <a:gd name="connsiteX1" fmla="*/ 290444 w 5986131"/>
              <a:gd name="connsiteY1" fmla="*/ 287134 h 718493"/>
              <a:gd name="connsiteX2" fmla="*/ 986406 w 5986131"/>
              <a:gd name="connsiteY2" fmla="*/ 384981 h 718493"/>
              <a:gd name="connsiteX3" fmla="*/ 1786270 w 5986131"/>
              <a:gd name="connsiteY3" fmla="*/ 548372 h 718493"/>
              <a:gd name="connsiteX4" fmla="*/ 2169042 w 5986131"/>
              <a:gd name="connsiteY4" fmla="*/ 303823 h 718493"/>
              <a:gd name="connsiteX5" fmla="*/ 2732568 w 5986131"/>
              <a:gd name="connsiteY5" fmla="*/ 186865 h 718493"/>
              <a:gd name="connsiteX6" fmla="*/ 3678865 w 5986131"/>
              <a:gd name="connsiteY6" fmla="*/ 495209 h 718493"/>
              <a:gd name="connsiteX7" fmla="*/ 4550735 w 5986131"/>
              <a:gd name="connsiteY7" fmla="*/ 6112 h 718493"/>
              <a:gd name="connsiteX8" fmla="*/ 5295014 w 5986131"/>
              <a:gd name="connsiteY8" fmla="*/ 218763 h 718493"/>
              <a:gd name="connsiteX9" fmla="*/ 5635256 w 5986131"/>
              <a:gd name="connsiteY9" fmla="*/ 165600 h 718493"/>
              <a:gd name="connsiteX10" fmla="*/ 5677786 w 5986131"/>
              <a:gd name="connsiteY10" fmla="*/ 154967 h 718493"/>
              <a:gd name="connsiteX11" fmla="*/ 5752214 w 5986131"/>
              <a:gd name="connsiteY11" fmla="*/ 133702 h 718493"/>
              <a:gd name="connsiteX12" fmla="*/ 5784112 w 5986131"/>
              <a:gd name="connsiteY12" fmla="*/ 101805 h 718493"/>
              <a:gd name="connsiteX13" fmla="*/ 5858540 w 5986131"/>
              <a:gd name="connsiteY13" fmla="*/ 91172 h 718493"/>
              <a:gd name="connsiteX14" fmla="*/ 5986131 w 5986131"/>
              <a:gd name="connsiteY14" fmla="*/ 80540 h 718493"/>
              <a:gd name="connsiteX0" fmla="*/ 0 w 5986131"/>
              <a:gd name="connsiteY0" fmla="*/ 718493 h 718493"/>
              <a:gd name="connsiteX1" fmla="*/ 290444 w 5986131"/>
              <a:gd name="connsiteY1" fmla="*/ 287134 h 718493"/>
              <a:gd name="connsiteX2" fmla="*/ 986406 w 5986131"/>
              <a:gd name="connsiteY2" fmla="*/ 384981 h 718493"/>
              <a:gd name="connsiteX3" fmla="*/ 1786270 w 5986131"/>
              <a:gd name="connsiteY3" fmla="*/ 548372 h 718493"/>
              <a:gd name="connsiteX4" fmla="*/ 2169042 w 5986131"/>
              <a:gd name="connsiteY4" fmla="*/ 303823 h 718493"/>
              <a:gd name="connsiteX5" fmla="*/ 2732568 w 5986131"/>
              <a:gd name="connsiteY5" fmla="*/ 186865 h 718493"/>
              <a:gd name="connsiteX6" fmla="*/ 3678865 w 5986131"/>
              <a:gd name="connsiteY6" fmla="*/ 495209 h 718493"/>
              <a:gd name="connsiteX7" fmla="*/ 4550735 w 5986131"/>
              <a:gd name="connsiteY7" fmla="*/ 6112 h 718493"/>
              <a:gd name="connsiteX8" fmla="*/ 5295014 w 5986131"/>
              <a:gd name="connsiteY8" fmla="*/ 218763 h 718493"/>
              <a:gd name="connsiteX9" fmla="*/ 5635256 w 5986131"/>
              <a:gd name="connsiteY9" fmla="*/ 165600 h 718493"/>
              <a:gd name="connsiteX10" fmla="*/ 5677786 w 5986131"/>
              <a:gd name="connsiteY10" fmla="*/ 154967 h 718493"/>
              <a:gd name="connsiteX11" fmla="*/ 5784112 w 5986131"/>
              <a:gd name="connsiteY11" fmla="*/ 101805 h 718493"/>
              <a:gd name="connsiteX12" fmla="*/ 5858540 w 5986131"/>
              <a:gd name="connsiteY12" fmla="*/ 91172 h 718493"/>
              <a:gd name="connsiteX13" fmla="*/ 5986131 w 5986131"/>
              <a:gd name="connsiteY13" fmla="*/ 80540 h 718493"/>
              <a:gd name="connsiteX0" fmla="*/ 0 w 5986131"/>
              <a:gd name="connsiteY0" fmla="*/ 718493 h 718493"/>
              <a:gd name="connsiteX1" fmla="*/ 290444 w 5986131"/>
              <a:gd name="connsiteY1" fmla="*/ 287134 h 718493"/>
              <a:gd name="connsiteX2" fmla="*/ 986406 w 5986131"/>
              <a:gd name="connsiteY2" fmla="*/ 384981 h 718493"/>
              <a:gd name="connsiteX3" fmla="*/ 1786270 w 5986131"/>
              <a:gd name="connsiteY3" fmla="*/ 548372 h 718493"/>
              <a:gd name="connsiteX4" fmla="*/ 2169042 w 5986131"/>
              <a:gd name="connsiteY4" fmla="*/ 303823 h 718493"/>
              <a:gd name="connsiteX5" fmla="*/ 2732568 w 5986131"/>
              <a:gd name="connsiteY5" fmla="*/ 186865 h 718493"/>
              <a:gd name="connsiteX6" fmla="*/ 3678865 w 5986131"/>
              <a:gd name="connsiteY6" fmla="*/ 495209 h 718493"/>
              <a:gd name="connsiteX7" fmla="*/ 4550735 w 5986131"/>
              <a:gd name="connsiteY7" fmla="*/ 6112 h 718493"/>
              <a:gd name="connsiteX8" fmla="*/ 5295014 w 5986131"/>
              <a:gd name="connsiteY8" fmla="*/ 218763 h 718493"/>
              <a:gd name="connsiteX9" fmla="*/ 5635256 w 5986131"/>
              <a:gd name="connsiteY9" fmla="*/ 165600 h 718493"/>
              <a:gd name="connsiteX10" fmla="*/ 5677786 w 5986131"/>
              <a:gd name="connsiteY10" fmla="*/ 154967 h 718493"/>
              <a:gd name="connsiteX11" fmla="*/ 5858540 w 5986131"/>
              <a:gd name="connsiteY11" fmla="*/ 91172 h 718493"/>
              <a:gd name="connsiteX12" fmla="*/ 5986131 w 5986131"/>
              <a:gd name="connsiteY12" fmla="*/ 80540 h 718493"/>
              <a:gd name="connsiteX0" fmla="*/ 0 w 5986131"/>
              <a:gd name="connsiteY0" fmla="*/ 718493 h 718493"/>
              <a:gd name="connsiteX1" fmla="*/ 290444 w 5986131"/>
              <a:gd name="connsiteY1" fmla="*/ 287134 h 718493"/>
              <a:gd name="connsiteX2" fmla="*/ 986406 w 5986131"/>
              <a:gd name="connsiteY2" fmla="*/ 384981 h 718493"/>
              <a:gd name="connsiteX3" fmla="*/ 1786270 w 5986131"/>
              <a:gd name="connsiteY3" fmla="*/ 548372 h 718493"/>
              <a:gd name="connsiteX4" fmla="*/ 2169042 w 5986131"/>
              <a:gd name="connsiteY4" fmla="*/ 303823 h 718493"/>
              <a:gd name="connsiteX5" fmla="*/ 2732568 w 5986131"/>
              <a:gd name="connsiteY5" fmla="*/ 186865 h 718493"/>
              <a:gd name="connsiteX6" fmla="*/ 3678865 w 5986131"/>
              <a:gd name="connsiteY6" fmla="*/ 495209 h 718493"/>
              <a:gd name="connsiteX7" fmla="*/ 4550735 w 5986131"/>
              <a:gd name="connsiteY7" fmla="*/ 6112 h 718493"/>
              <a:gd name="connsiteX8" fmla="*/ 5295014 w 5986131"/>
              <a:gd name="connsiteY8" fmla="*/ 218763 h 718493"/>
              <a:gd name="connsiteX9" fmla="*/ 5635256 w 5986131"/>
              <a:gd name="connsiteY9" fmla="*/ 165600 h 718493"/>
              <a:gd name="connsiteX10" fmla="*/ 5858540 w 5986131"/>
              <a:gd name="connsiteY10" fmla="*/ 91172 h 718493"/>
              <a:gd name="connsiteX11" fmla="*/ 5986131 w 5986131"/>
              <a:gd name="connsiteY11" fmla="*/ 80540 h 718493"/>
              <a:gd name="connsiteX0" fmla="*/ 0 w 5986131"/>
              <a:gd name="connsiteY0" fmla="*/ 718493 h 718493"/>
              <a:gd name="connsiteX1" fmla="*/ 290444 w 5986131"/>
              <a:gd name="connsiteY1" fmla="*/ 287134 h 718493"/>
              <a:gd name="connsiteX2" fmla="*/ 986406 w 5986131"/>
              <a:gd name="connsiteY2" fmla="*/ 384981 h 718493"/>
              <a:gd name="connsiteX3" fmla="*/ 1786270 w 5986131"/>
              <a:gd name="connsiteY3" fmla="*/ 548372 h 718493"/>
              <a:gd name="connsiteX4" fmla="*/ 2169042 w 5986131"/>
              <a:gd name="connsiteY4" fmla="*/ 303823 h 718493"/>
              <a:gd name="connsiteX5" fmla="*/ 2732568 w 5986131"/>
              <a:gd name="connsiteY5" fmla="*/ 186865 h 718493"/>
              <a:gd name="connsiteX6" fmla="*/ 3678865 w 5986131"/>
              <a:gd name="connsiteY6" fmla="*/ 495209 h 718493"/>
              <a:gd name="connsiteX7" fmla="*/ 4550735 w 5986131"/>
              <a:gd name="connsiteY7" fmla="*/ 6112 h 718493"/>
              <a:gd name="connsiteX8" fmla="*/ 5295014 w 5986131"/>
              <a:gd name="connsiteY8" fmla="*/ 218763 h 718493"/>
              <a:gd name="connsiteX9" fmla="*/ 5858540 w 5986131"/>
              <a:gd name="connsiteY9" fmla="*/ 91172 h 718493"/>
              <a:gd name="connsiteX10" fmla="*/ 5986131 w 5986131"/>
              <a:gd name="connsiteY10" fmla="*/ 80540 h 718493"/>
              <a:gd name="connsiteX0" fmla="*/ 0 w 5986131"/>
              <a:gd name="connsiteY0" fmla="*/ 718493 h 718493"/>
              <a:gd name="connsiteX1" fmla="*/ 290444 w 5986131"/>
              <a:gd name="connsiteY1" fmla="*/ 287134 h 718493"/>
              <a:gd name="connsiteX2" fmla="*/ 986406 w 5986131"/>
              <a:gd name="connsiteY2" fmla="*/ 384981 h 718493"/>
              <a:gd name="connsiteX3" fmla="*/ 1786270 w 5986131"/>
              <a:gd name="connsiteY3" fmla="*/ 548372 h 718493"/>
              <a:gd name="connsiteX4" fmla="*/ 2169042 w 5986131"/>
              <a:gd name="connsiteY4" fmla="*/ 303823 h 718493"/>
              <a:gd name="connsiteX5" fmla="*/ 2732568 w 5986131"/>
              <a:gd name="connsiteY5" fmla="*/ 186865 h 718493"/>
              <a:gd name="connsiteX6" fmla="*/ 3678865 w 5986131"/>
              <a:gd name="connsiteY6" fmla="*/ 495209 h 718493"/>
              <a:gd name="connsiteX7" fmla="*/ 4550735 w 5986131"/>
              <a:gd name="connsiteY7" fmla="*/ 6112 h 718493"/>
              <a:gd name="connsiteX8" fmla="*/ 5295014 w 5986131"/>
              <a:gd name="connsiteY8" fmla="*/ 218763 h 718493"/>
              <a:gd name="connsiteX9" fmla="*/ 5719644 w 5986131"/>
              <a:gd name="connsiteY9" fmla="*/ 137470 h 718493"/>
              <a:gd name="connsiteX10" fmla="*/ 5986131 w 5986131"/>
              <a:gd name="connsiteY10" fmla="*/ 80540 h 718493"/>
              <a:gd name="connsiteX0" fmla="*/ 0 w 5986131"/>
              <a:gd name="connsiteY0" fmla="*/ 718493 h 718493"/>
              <a:gd name="connsiteX1" fmla="*/ 986406 w 5986131"/>
              <a:gd name="connsiteY1" fmla="*/ 384981 h 718493"/>
              <a:gd name="connsiteX2" fmla="*/ 1786270 w 5986131"/>
              <a:gd name="connsiteY2" fmla="*/ 548372 h 718493"/>
              <a:gd name="connsiteX3" fmla="*/ 2169042 w 5986131"/>
              <a:gd name="connsiteY3" fmla="*/ 303823 h 718493"/>
              <a:gd name="connsiteX4" fmla="*/ 2732568 w 5986131"/>
              <a:gd name="connsiteY4" fmla="*/ 186865 h 718493"/>
              <a:gd name="connsiteX5" fmla="*/ 3678865 w 5986131"/>
              <a:gd name="connsiteY5" fmla="*/ 495209 h 718493"/>
              <a:gd name="connsiteX6" fmla="*/ 4550735 w 5986131"/>
              <a:gd name="connsiteY6" fmla="*/ 6112 h 718493"/>
              <a:gd name="connsiteX7" fmla="*/ 5295014 w 5986131"/>
              <a:gd name="connsiteY7" fmla="*/ 218763 h 718493"/>
              <a:gd name="connsiteX8" fmla="*/ 5719644 w 5986131"/>
              <a:gd name="connsiteY8" fmla="*/ 137470 h 718493"/>
              <a:gd name="connsiteX9" fmla="*/ 5986131 w 5986131"/>
              <a:gd name="connsiteY9" fmla="*/ 80540 h 718493"/>
              <a:gd name="connsiteX0" fmla="*/ 0 w 5986131"/>
              <a:gd name="connsiteY0" fmla="*/ 718493 h 718493"/>
              <a:gd name="connsiteX1" fmla="*/ 666366 w 5986131"/>
              <a:gd name="connsiteY1" fmla="*/ 357549 h 718493"/>
              <a:gd name="connsiteX2" fmla="*/ 1786270 w 5986131"/>
              <a:gd name="connsiteY2" fmla="*/ 548372 h 718493"/>
              <a:gd name="connsiteX3" fmla="*/ 2169042 w 5986131"/>
              <a:gd name="connsiteY3" fmla="*/ 303823 h 718493"/>
              <a:gd name="connsiteX4" fmla="*/ 2732568 w 5986131"/>
              <a:gd name="connsiteY4" fmla="*/ 186865 h 718493"/>
              <a:gd name="connsiteX5" fmla="*/ 3678865 w 5986131"/>
              <a:gd name="connsiteY5" fmla="*/ 495209 h 718493"/>
              <a:gd name="connsiteX6" fmla="*/ 4550735 w 5986131"/>
              <a:gd name="connsiteY6" fmla="*/ 6112 h 718493"/>
              <a:gd name="connsiteX7" fmla="*/ 5295014 w 5986131"/>
              <a:gd name="connsiteY7" fmla="*/ 218763 h 718493"/>
              <a:gd name="connsiteX8" fmla="*/ 5719644 w 5986131"/>
              <a:gd name="connsiteY8" fmla="*/ 137470 h 718493"/>
              <a:gd name="connsiteX9" fmla="*/ 5986131 w 5986131"/>
              <a:gd name="connsiteY9" fmla="*/ 80540 h 718493"/>
              <a:gd name="connsiteX0" fmla="*/ 0 w 5986131"/>
              <a:gd name="connsiteY0" fmla="*/ 718493 h 718493"/>
              <a:gd name="connsiteX1" fmla="*/ 666366 w 5986131"/>
              <a:gd name="connsiteY1" fmla="*/ 357549 h 718493"/>
              <a:gd name="connsiteX2" fmla="*/ 1786270 w 5986131"/>
              <a:gd name="connsiteY2" fmla="*/ 548372 h 718493"/>
              <a:gd name="connsiteX3" fmla="*/ 2732568 w 5986131"/>
              <a:gd name="connsiteY3" fmla="*/ 186865 h 718493"/>
              <a:gd name="connsiteX4" fmla="*/ 3678865 w 5986131"/>
              <a:gd name="connsiteY4" fmla="*/ 495209 h 718493"/>
              <a:gd name="connsiteX5" fmla="*/ 4550735 w 5986131"/>
              <a:gd name="connsiteY5" fmla="*/ 6112 h 718493"/>
              <a:gd name="connsiteX6" fmla="*/ 5295014 w 5986131"/>
              <a:gd name="connsiteY6" fmla="*/ 218763 h 718493"/>
              <a:gd name="connsiteX7" fmla="*/ 5719644 w 5986131"/>
              <a:gd name="connsiteY7" fmla="*/ 137470 h 718493"/>
              <a:gd name="connsiteX8" fmla="*/ 5986131 w 5986131"/>
              <a:gd name="connsiteY8" fmla="*/ 80540 h 718493"/>
              <a:gd name="connsiteX0" fmla="*/ 0 w 5986131"/>
              <a:gd name="connsiteY0" fmla="*/ 783083 h 783083"/>
              <a:gd name="connsiteX1" fmla="*/ 666366 w 5986131"/>
              <a:gd name="connsiteY1" fmla="*/ 422139 h 783083"/>
              <a:gd name="connsiteX2" fmla="*/ 1786270 w 5986131"/>
              <a:gd name="connsiteY2" fmla="*/ 612962 h 783083"/>
              <a:gd name="connsiteX3" fmla="*/ 2732568 w 5986131"/>
              <a:gd name="connsiteY3" fmla="*/ 251455 h 783083"/>
              <a:gd name="connsiteX4" fmla="*/ 3678865 w 5986131"/>
              <a:gd name="connsiteY4" fmla="*/ 559799 h 783083"/>
              <a:gd name="connsiteX5" fmla="*/ 4550735 w 5986131"/>
              <a:gd name="connsiteY5" fmla="*/ 70702 h 783083"/>
              <a:gd name="connsiteX6" fmla="*/ 5295014 w 5986131"/>
              <a:gd name="connsiteY6" fmla="*/ 283353 h 783083"/>
              <a:gd name="connsiteX7" fmla="*/ 5683068 w 5986131"/>
              <a:gd name="connsiteY7" fmla="*/ 892 h 783083"/>
              <a:gd name="connsiteX8" fmla="*/ 5986131 w 5986131"/>
              <a:gd name="connsiteY8" fmla="*/ 145130 h 783083"/>
              <a:gd name="connsiteX0" fmla="*/ 0 w 6333603"/>
              <a:gd name="connsiteY0" fmla="*/ 782714 h 782714"/>
              <a:gd name="connsiteX1" fmla="*/ 666366 w 6333603"/>
              <a:gd name="connsiteY1" fmla="*/ 421770 h 782714"/>
              <a:gd name="connsiteX2" fmla="*/ 1786270 w 6333603"/>
              <a:gd name="connsiteY2" fmla="*/ 612593 h 782714"/>
              <a:gd name="connsiteX3" fmla="*/ 2732568 w 6333603"/>
              <a:gd name="connsiteY3" fmla="*/ 251086 h 782714"/>
              <a:gd name="connsiteX4" fmla="*/ 3678865 w 6333603"/>
              <a:gd name="connsiteY4" fmla="*/ 559430 h 782714"/>
              <a:gd name="connsiteX5" fmla="*/ 4550735 w 6333603"/>
              <a:gd name="connsiteY5" fmla="*/ 70333 h 782714"/>
              <a:gd name="connsiteX6" fmla="*/ 5295014 w 6333603"/>
              <a:gd name="connsiteY6" fmla="*/ 282984 h 782714"/>
              <a:gd name="connsiteX7" fmla="*/ 5683068 w 6333603"/>
              <a:gd name="connsiteY7" fmla="*/ 523 h 782714"/>
              <a:gd name="connsiteX8" fmla="*/ 6333603 w 6333603"/>
              <a:gd name="connsiteY8" fmla="*/ 263633 h 782714"/>
              <a:gd name="connsiteX0" fmla="*/ 0 w 6701903"/>
              <a:gd name="connsiteY0" fmla="*/ 782793 h 782793"/>
              <a:gd name="connsiteX1" fmla="*/ 666366 w 6701903"/>
              <a:gd name="connsiteY1" fmla="*/ 421849 h 782793"/>
              <a:gd name="connsiteX2" fmla="*/ 1786270 w 6701903"/>
              <a:gd name="connsiteY2" fmla="*/ 612672 h 782793"/>
              <a:gd name="connsiteX3" fmla="*/ 2732568 w 6701903"/>
              <a:gd name="connsiteY3" fmla="*/ 251165 h 782793"/>
              <a:gd name="connsiteX4" fmla="*/ 3678865 w 6701903"/>
              <a:gd name="connsiteY4" fmla="*/ 559509 h 782793"/>
              <a:gd name="connsiteX5" fmla="*/ 4550735 w 6701903"/>
              <a:gd name="connsiteY5" fmla="*/ 70412 h 782793"/>
              <a:gd name="connsiteX6" fmla="*/ 5295014 w 6701903"/>
              <a:gd name="connsiteY6" fmla="*/ 283063 h 782793"/>
              <a:gd name="connsiteX7" fmla="*/ 5683068 w 6701903"/>
              <a:gd name="connsiteY7" fmla="*/ 602 h 782793"/>
              <a:gd name="connsiteX8" fmla="*/ 6701903 w 6701903"/>
              <a:gd name="connsiteY8" fmla="*/ 225612 h 782793"/>
              <a:gd name="connsiteX0" fmla="*/ 0 w 6701903"/>
              <a:gd name="connsiteY0" fmla="*/ 782524 h 782524"/>
              <a:gd name="connsiteX1" fmla="*/ 666366 w 6701903"/>
              <a:gd name="connsiteY1" fmla="*/ 421580 h 782524"/>
              <a:gd name="connsiteX2" fmla="*/ 1786270 w 6701903"/>
              <a:gd name="connsiteY2" fmla="*/ 612403 h 782524"/>
              <a:gd name="connsiteX3" fmla="*/ 2732568 w 6701903"/>
              <a:gd name="connsiteY3" fmla="*/ 250896 h 782524"/>
              <a:gd name="connsiteX4" fmla="*/ 3678865 w 6701903"/>
              <a:gd name="connsiteY4" fmla="*/ 559240 h 782524"/>
              <a:gd name="connsiteX5" fmla="*/ 4550735 w 6701903"/>
              <a:gd name="connsiteY5" fmla="*/ 70143 h 782524"/>
              <a:gd name="connsiteX6" fmla="*/ 5295014 w 6701903"/>
              <a:gd name="connsiteY6" fmla="*/ 282794 h 782524"/>
              <a:gd name="connsiteX7" fmla="*/ 5683068 w 6701903"/>
              <a:gd name="connsiteY7" fmla="*/ 333 h 782524"/>
              <a:gd name="connsiteX8" fmla="*/ 6701903 w 6701903"/>
              <a:gd name="connsiteY8" fmla="*/ 225343 h 782524"/>
              <a:gd name="connsiteX0" fmla="*/ 0 w 6701903"/>
              <a:gd name="connsiteY0" fmla="*/ 989214 h 989214"/>
              <a:gd name="connsiteX1" fmla="*/ 666366 w 6701903"/>
              <a:gd name="connsiteY1" fmla="*/ 628270 h 989214"/>
              <a:gd name="connsiteX2" fmla="*/ 1786270 w 6701903"/>
              <a:gd name="connsiteY2" fmla="*/ 819093 h 989214"/>
              <a:gd name="connsiteX3" fmla="*/ 2732568 w 6701903"/>
              <a:gd name="connsiteY3" fmla="*/ 457586 h 989214"/>
              <a:gd name="connsiteX4" fmla="*/ 3678865 w 6701903"/>
              <a:gd name="connsiteY4" fmla="*/ 765930 h 989214"/>
              <a:gd name="connsiteX5" fmla="*/ 4550735 w 6701903"/>
              <a:gd name="connsiteY5" fmla="*/ 276833 h 989214"/>
              <a:gd name="connsiteX6" fmla="*/ 5295014 w 6701903"/>
              <a:gd name="connsiteY6" fmla="*/ 489484 h 989214"/>
              <a:gd name="connsiteX7" fmla="*/ 5826150 w 6701903"/>
              <a:gd name="connsiteY7" fmla="*/ 227 h 989214"/>
              <a:gd name="connsiteX8" fmla="*/ 6701903 w 6701903"/>
              <a:gd name="connsiteY8" fmla="*/ 432033 h 989214"/>
              <a:gd name="connsiteX0" fmla="*/ 0 w 6701903"/>
              <a:gd name="connsiteY0" fmla="*/ 991899 h 991899"/>
              <a:gd name="connsiteX1" fmla="*/ 666366 w 6701903"/>
              <a:gd name="connsiteY1" fmla="*/ 630955 h 991899"/>
              <a:gd name="connsiteX2" fmla="*/ 1786270 w 6701903"/>
              <a:gd name="connsiteY2" fmla="*/ 821778 h 991899"/>
              <a:gd name="connsiteX3" fmla="*/ 2732568 w 6701903"/>
              <a:gd name="connsiteY3" fmla="*/ 460271 h 991899"/>
              <a:gd name="connsiteX4" fmla="*/ 3678865 w 6701903"/>
              <a:gd name="connsiteY4" fmla="*/ 768615 h 991899"/>
              <a:gd name="connsiteX5" fmla="*/ 4550735 w 6701903"/>
              <a:gd name="connsiteY5" fmla="*/ 279518 h 991899"/>
              <a:gd name="connsiteX6" fmla="*/ 5295014 w 6701903"/>
              <a:gd name="connsiteY6" fmla="*/ 492169 h 991899"/>
              <a:gd name="connsiteX7" fmla="*/ 5826150 w 6701903"/>
              <a:gd name="connsiteY7" fmla="*/ 2912 h 991899"/>
              <a:gd name="connsiteX8" fmla="*/ 6701903 w 6701903"/>
              <a:gd name="connsiteY8" fmla="*/ 434718 h 991899"/>
              <a:gd name="connsiteX0" fmla="*/ 0 w 7059608"/>
              <a:gd name="connsiteY0" fmla="*/ 991848 h 991848"/>
              <a:gd name="connsiteX1" fmla="*/ 666366 w 7059608"/>
              <a:gd name="connsiteY1" fmla="*/ 630904 h 991848"/>
              <a:gd name="connsiteX2" fmla="*/ 1786270 w 7059608"/>
              <a:gd name="connsiteY2" fmla="*/ 821727 h 991848"/>
              <a:gd name="connsiteX3" fmla="*/ 2732568 w 7059608"/>
              <a:gd name="connsiteY3" fmla="*/ 460220 h 991848"/>
              <a:gd name="connsiteX4" fmla="*/ 3678865 w 7059608"/>
              <a:gd name="connsiteY4" fmla="*/ 768564 h 991848"/>
              <a:gd name="connsiteX5" fmla="*/ 4550735 w 7059608"/>
              <a:gd name="connsiteY5" fmla="*/ 279467 h 991848"/>
              <a:gd name="connsiteX6" fmla="*/ 5295014 w 7059608"/>
              <a:gd name="connsiteY6" fmla="*/ 492118 h 991848"/>
              <a:gd name="connsiteX7" fmla="*/ 5826150 w 7059608"/>
              <a:gd name="connsiteY7" fmla="*/ 2861 h 991848"/>
              <a:gd name="connsiteX8" fmla="*/ 7059608 w 7059608"/>
              <a:gd name="connsiteY8" fmla="*/ 447592 h 991848"/>
              <a:gd name="connsiteX0" fmla="*/ 0 w 7059608"/>
              <a:gd name="connsiteY0" fmla="*/ 901780 h 901780"/>
              <a:gd name="connsiteX1" fmla="*/ 666366 w 7059608"/>
              <a:gd name="connsiteY1" fmla="*/ 540836 h 901780"/>
              <a:gd name="connsiteX2" fmla="*/ 1786270 w 7059608"/>
              <a:gd name="connsiteY2" fmla="*/ 731659 h 901780"/>
              <a:gd name="connsiteX3" fmla="*/ 2732568 w 7059608"/>
              <a:gd name="connsiteY3" fmla="*/ 370152 h 901780"/>
              <a:gd name="connsiteX4" fmla="*/ 3678865 w 7059608"/>
              <a:gd name="connsiteY4" fmla="*/ 678496 h 901780"/>
              <a:gd name="connsiteX5" fmla="*/ 4550735 w 7059608"/>
              <a:gd name="connsiteY5" fmla="*/ 189399 h 901780"/>
              <a:gd name="connsiteX6" fmla="*/ 5295014 w 7059608"/>
              <a:gd name="connsiteY6" fmla="*/ 402050 h 901780"/>
              <a:gd name="connsiteX7" fmla="*/ 5926307 w 7059608"/>
              <a:gd name="connsiteY7" fmla="*/ 3266 h 901780"/>
              <a:gd name="connsiteX8" fmla="*/ 7059608 w 7059608"/>
              <a:gd name="connsiteY8" fmla="*/ 357524 h 901780"/>
              <a:gd name="connsiteX0" fmla="*/ 0 w 7174074"/>
              <a:gd name="connsiteY0" fmla="*/ 694984 h 733939"/>
              <a:gd name="connsiteX1" fmla="*/ 780832 w 7174074"/>
              <a:gd name="connsiteY1" fmla="*/ 540836 h 733939"/>
              <a:gd name="connsiteX2" fmla="*/ 1900736 w 7174074"/>
              <a:gd name="connsiteY2" fmla="*/ 731659 h 733939"/>
              <a:gd name="connsiteX3" fmla="*/ 2847034 w 7174074"/>
              <a:gd name="connsiteY3" fmla="*/ 370152 h 733939"/>
              <a:gd name="connsiteX4" fmla="*/ 3793331 w 7174074"/>
              <a:gd name="connsiteY4" fmla="*/ 678496 h 733939"/>
              <a:gd name="connsiteX5" fmla="*/ 4665201 w 7174074"/>
              <a:gd name="connsiteY5" fmla="*/ 189399 h 733939"/>
              <a:gd name="connsiteX6" fmla="*/ 5409480 w 7174074"/>
              <a:gd name="connsiteY6" fmla="*/ 402050 h 733939"/>
              <a:gd name="connsiteX7" fmla="*/ 6040773 w 7174074"/>
              <a:gd name="connsiteY7" fmla="*/ 3266 h 733939"/>
              <a:gd name="connsiteX8" fmla="*/ 7174074 w 7174074"/>
              <a:gd name="connsiteY8" fmla="*/ 357524 h 733939"/>
              <a:gd name="connsiteX0" fmla="*/ 0 w 7174074"/>
              <a:gd name="connsiteY0" fmla="*/ 694984 h 771064"/>
              <a:gd name="connsiteX1" fmla="*/ 780832 w 7174074"/>
              <a:gd name="connsiteY1" fmla="*/ 540836 h 771064"/>
              <a:gd name="connsiteX2" fmla="*/ 1900736 w 7174074"/>
              <a:gd name="connsiteY2" fmla="*/ 731659 h 771064"/>
              <a:gd name="connsiteX3" fmla="*/ 2847034 w 7174074"/>
              <a:gd name="connsiteY3" fmla="*/ 370152 h 771064"/>
              <a:gd name="connsiteX4" fmla="*/ 3793331 w 7174074"/>
              <a:gd name="connsiteY4" fmla="*/ 678496 h 771064"/>
              <a:gd name="connsiteX5" fmla="*/ 4665201 w 7174074"/>
              <a:gd name="connsiteY5" fmla="*/ 189399 h 771064"/>
              <a:gd name="connsiteX6" fmla="*/ 5409480 w 7174074"/>
              <a:gd name="connsiteY6" fmla="*/ 402050 h 771064"/>
              <a:gd name="connsiteX7" fmla="*/ 6040773 w 7174074"/>
              <a:gd name="connsiteY7" fmla="*/ 3266 h 771064"/>
              <a:gd name="connsiteX8" fmla="*/ 7174074 w 7174074"/>
              <a:gd name="connsiteY8" fmla="*/ 357524 h 771064"/>
              <a:gd name="connsiteX0" fmla="*/ 0 w 7174074"/>
              <a:gd name="connsiteY0" fmla="*/ 511697 h 587777"/>
              <a:gd name="connsiteX1" fmla="*/ 780832 w 7174074"/>
              <a:gd name="connsiteY1" fmla="*/ 357549 h 587777"/>
              <a:gd name="connsiteX2" fmla="*/ 1900736 w 7174074"/>
              <a:gd name="connsiteY2" fmla="*/ 548372 h 587777"/>
              <a:gd name="connsiteX3" fmla="*/ 2847034 w 7174074"/>
              <a:gd name="connsiteY3" fmla="*/ 186865 h 587777"/>
              <a:gd name="connsiteX4" fmla="*/ 3793331 w 7174074"/>
              <a:gd name="connsiteY4" fmla="*/ 495209 h 587777"/>
              <a:gd name="connsiteX5" fmla="*/ 4665201 w 7174074"/>
              <a:gd name="connsiteY5" fmla="*/ 6112 h 587777"/>
              <a:gd name="connsiteX6" fmla="*/ 5409480 w 7174074"/>
              <a:gd name="connsiteY6" fmla="*/ 218763 h 587777"/>
              <a:gd name="connsiteX7" fmla="*/ 7174074 w 7174074"/>
              <a:gd name="connsiteY7" fmla="*/ 174237 h 587777"/>
              <a:gd name="connsiteX0" fmla="*/ 0 w 7174074"/>
              <a:gd name="connsiteY0" fmla="*/ 554586 h 630666"/>
              <a:gd name="connsiteX1" fmla="*/ 780832 w 7174074"/>
              <a:gd name="connsiteY1" fmla="*/ 400438 h 630666"/>
              <a:gd name="connsiteX2" fmla="*/ 1900736 w 7174074"/>
              <a:gd name="connsiteY2" fmla="*/ 591261 h 630666"/>
              <a:gd name="connsiteX3" fmla="*/ 2847034 w 7174074"/>
              <a:gd name="connsiteY3" fmla="*/ 229754 h 630666"/>
              <a:gd name="connsiteX4" fmla="*/ 3793331 w 7174074"/>
              <a:gd name="connsiteY4" fmla="*/ 538098 h 630666"/>
              <a:gd name="connsiteX5" fmla="*/ 4665201 w 7174074"/>
              <a:gd name="connsiteY5" fmla="*/ 49001 h 630666"/>
              <a:gd name="connsiteX6" fmla="*/ 5409480 w 7174074"/>
              <a:gd name="connsiteY6" fmla="*/ 261652 h 630666"/>
              <a:gd name="connsiteX7" fmla="*/ 7174074 w 7174074"/>
              <a:gd name="connsiteY7" fmla="*/ 217126 h 630666"/>
              <a:gd name="connsiteX0" fmla="*/ 0 w 7174074"/>
              <a:gd name="connsiteY0" fmla="*/ 554586 h 630666"/>
              <a:gd name="connsiteX1" fmla="*/ 780832 w 7174074"/>
              <a:gd name="connsiteY1" fmla="*/ 400438 h 630666"/>
              <a:gd name="connsiteX2" fmla="*/ 1900736 w 7174074"/>
              <a:gd name="connsiteY2" fmla="*/ 591261 h 630666"/>
              <a:gd name="connsiteX3" fmla="*/ 2847034 w 7174074"/>
              <a:gd name="connsiteY3" fmla="*/ 229754 h 630666"/>
              <a:gd name="connsiteX4" fmla="*/ 3793331 w 7174074"/>
              <a:gd name="connsiteY4" fmla="*/ 538098 h 630666"/>
              <a:gd name="connsiteX5" fmla="*/ 4665201 w 7174074"/>
              <a:gd name="connsiteY5" fmla="*/ 49001 h 630666"/>
              <a:gd name="connsiteX6" fmla="*/ 5409480 w 7174074"/>
              <a:gd name="connsiteY6" fmla="*/ 261652 h 630666"/>
              <a:gd name="connsiteX7" fmla="*/ 7174074 w 7174074"/>
              <a:gd name="connsiteY7" fmla="*/ 217126 h 630666"/>
              <a:gd name="connsiteX0" fmla="*/ 0 w 7174074"/>
              <a:gd name="connsiteY0" fmla="*/ 621917 h 697997"/>
              <a:gd name="connsiteX1" fmla="*/ 780832 w 7174074"/>
              <a:gd name="connsiteY1" fmla="*/ 467769 h 697997"/>
              <a:gd name="connsiteX2" fmla="*/ 1900736 w 7174074"/>
              <a:gd name="connsiteY2" fmla="*/ 658592 h 697997"/>
              <a:gd name="connsiteX3" fmla="*/ 2847034 w 7174074"/>
              <a:gd name="connsiteY3" fmla="*/ 297085 h 697997"/>
              <a:gd name="connsiteX4" fmla="*/ 3793331 w 7174074"/>
              <a:gd name="connsiteY4" fmla="*/ 605429 h 697997"/>
              <a:gd name="connsiteX5" fmla="*/ 4665201 w 7174074"/>
              <a:gd name="connsiteY5" fmla="*/ 116332 h 697997"/>
              <a:gd name="connsiteX6" fmla="*/ 5724261 w 7174074"/>
              <a:gd name="connsiteY6" fmla="*/ 238510 h 697997"/>
              <a:gd name="connsiteX7" fmla="*/ 7174074 w 7174074"/>
              <a:gd name="connsiteY7" fmla="*/ 284457 h 697997"/>
              <a:gd name="connsiteX0" fmla="*/ 0 w 7174074"/>
              <a:gd name="connsiteY0" fmla="*/ 512012 h 588092"/>
              <a:gd name="connsiteX1" fmla="*/ 780832 w 7174074"/>
              <a:gd name="connsiteY1" fmla="*/ 357864 h 588092"/>
              <a:gd name="connsiteX2" fmla="*/ 1900736 w 7174074"/>
              <a:gd name="connsiteY2" fmla="*/ 548687 h 588092"/>
              <a:gd name="connsiteX3" fmla="*/ 2847034 w 7174074"/>
              <a:gd name="connsiteY3" fmla="*/ 187180 h 588092"/>
              <a:gd name="connsiteX4" fmla="*/ 3793331 w 7174074"/>
              <a:gd name="connsiteY4" fmla="*/ 495524 h 588092"/>
              <a:gd name="connsiteX5" fmla="*/ 4665201 w 7174074"/>
              <a:gd name="connsiteY5" fmla="*/ 6427 h 588092"/>
              <a:gd name="connsiteX6" fmla="*/ 5724261 w 7174074"/>
              <a:gd name="connsiteY6" fmla="*/ 128605 h 588092"/>
              <a:gd name="connsiteX7" fmla="*/ 7174074 w 7174074"/>
              <a:gd name="connsiteY7" fmla="*/ 174552 h 588092"/>
              <a:gd name="connsiteX0" fmla="*/ 0 w 7174074"/>
              <a:gd name="connsiteY0" fmla="*/ 508088 h 584168"/>
              <a:gd name="connsiteX1" fmla="*/ 780832 w 7174074"/>
              <a:gd name="connsiteY1" fmla="*/ 353940 h 584168"/>
              <a:gd name="connsiteX2" fmla="*/ 1900736 w 7174074"/>
              <a:gd name="connsiteY2" fmla="*/ 544763 h 584168"/>
              <a:gd name="connsiteX3" fmla="*/ 2847034 w 7174074"/>
              <a:gd name="connsiteY3" fmla="*/ 183256 h 584168"/>
              <a:gd name="connsiteX4" fmla="*/ 3793331 w 7174074"/>
              <a:gd name="connsiteY4" fmla="*/ 491600 h 584168"/>
              <a:gd name="connsiteX5" fmla="*/ 4665201 w 7174074"/>
              <a:gd name="connsiteY5" fmla="*/ 2503 h 584168"/>
              <a:gd name="connsiteX6" fmla="*/ 5781494 w 7174074"/>
              <a:gd name="connsiteY6" fmla="*/ 241004 h 584168"/>
              <a:gd name="connsiteX7" fmla="*/ 7174074 w 7174074"/>
              <a:gd name="connsiteY7" fmla="*/ 170628 h 584168"/>
              <a:gd name="connsiteX0" fmla="*/ 0 w 7174074"/>
              <a:gd name="connsiteY0" fmla="*/ 346878 h 422958"/>
              <a:gd name="connsiteX1" fmla="*/ 780832 w 7174074"/>
              <a:gd name="connsiteY1" fmla="*/ 192730 h 422958"/>
              <a:gd name="connsiteX2" fmla="*/ 1900736 w 7174074"/>
              <a:gd name="connsiteY2" fmla="*/ 383553 h 422958"/>
              <a:gd name="connsiteX3" fmla="*/ 2847034 w 7174074"/>
              <a:gd name="connsiteY3" fmla="*/ 22046 h 422958"/>
              <a:gd name="connsiteX4" fmla="*/ 3793331 w 7174074"/>
              <a:gd name="connsiteY4" fmla="*/ 330390 h 422958"/>
              <a:gd name="connsiteX5" fmla="*/ 4708126 w 7174074"/>
              <a:gd name="connsiteY5" fmla="*/ 9315 h 422958"/>
              <a:gd name="connsiteX6" fmla="*/ 5781494 w 7174074"/>
              <a:gd name="connsiteY6" fmla="*/ 79794 h 422958"/>
              <a:gd name="connsiteX7" fmla="*/ 7174074 w 7174074"/>
              <a:gd name="connsiteY7" fmla="*/ 9418 h 422958"/>
              <a:gd name="connsiteX0" fmla="*/ 0 w 7174074"/>
              <a:gd name="connsiteY0" fmla="*/ 346878 h 422958"/>
              <a:gd name="connsiteX1" fmla="*/ 780832 w 7174074"/>
              <a:gd name="connsiteY1" fmla="*/ 192730 h 422958"/>
              <a:gd name="connsiteX2" fmla="*/ 1900736 w 7174074"/>
              <a:gd name="connsiteY2" fmla="*/ 383553 h 422958"/>
              <a:gd name="connsiteX3" fmla="*/ 2761185 w 7174074"/>
              <a:gd name="connsiteY3" fmla="*/ 125444 h 422958"/>
              <a:gd name="connsiteX4" fmla="*/ 3793331 w 7174074"/>
              <a:gd name="connsiteY4" fmla="*/ 330390 h 422958"/>
              <a:gd name="connsiteX5" fmla="*/ 4708126 w 7174074"/>
              <a:gd name="connsiteY5" fmla="*/ 9315 h 422958"/>
              <a:gd name="connsiteX6" fmla="*/ 5781494 w 7174074"/>
              <a:gd name="connsiteY6" fmla="*/ 79794 h 422958"/>
              <a:gd name="connsiteX7" fmla="*/ 7174074 w 7174074"/>
              <a:gd name="connsiteY7" fmla="*/ 9418 h 422958"/>
              <a:gd name="connsiteX0" fmla="*/ 0 w 7174074"/>
              <a:gd name="connsiteY0" fmla="*/ 368089 h 444169"/>
              <a:gd name="connsiteX1" fmla="*/ 780832 w 7174074"/>
              <a:gd name="connsiteY1" fmla="*/ 213941 h 444169"/>
              <a:gd name="connsiteX2" fmla="*/ 1900736 w 7174074"/>
              <a:gd name="connsiteY2" fmla="*/ 404764 h 444169"/>
              <a:gd name="connsiteX3" fmla="*/ 2761185 w 7174074"/>
              <a:gd name="connsiteY3" fmla="*/ 146655 h 444169"/>
              <a:gd name="connsiteX4" fmla="*/ 3793331 w 7174074"/>
              <a:gd name="connsiteY4" fmla="*/ 351601 h 444169"/>
              <a:gd name="connsiteX5" fmla="*/ 4708126 w 7174074"/>
              <a:gd name="connsiteY5" fmla="*/ 30526 h 444169"/>
              <a:gd name="connsiteX6" fmla="*/ 5781494 w 7174074"/>
              <a:gd name="connsiteY6" fmla="*/ 101005 h 444169"/>
              <a:gd name="connsiteX7" fmla="*/ 7174074 w 7174074"/>
              <a:gd name="connsiteY7" fmla="*/ 30629 h 44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4074" h="444169">
                <a:moveTo>
                  <a:pt x="0" y="368089"/>
                </a:moveTo>
                <a:cubicBezTo>
                  <a:pt x="391508" y="595876"/>
                  <a:pt x="483120" y="242294"/>
                  <a:pt x="780832" y="213941"/>
                </a:cubicBezTo>
                <a:cubicBezTo>
                  <a:pt x="1078544" y="185588"/>
                  <a:pt x="1570677" y="415978"/>
                  <a:pt x="1900736" y="404764"/>
                </a:cubicBezTo>
                <a:cubicBezTo>
                  <a:pt x="2230795" y="393550"/>
                  <a:pt x="2445753" y="155515"/>
                  <a:pt x="2761185" y="146655"/>
                </a:cubicBezTo>
                <a:cubicBezTo>
                  <a:pt x="3076617" y="137795"/>
                  <a:pt x="3468841" y="370956"/>
                  <a:pt x="3793331" y="351601"/>
                </a:cubicBezTo>
                <a:cubicBezTo>
                  <a:pt x="4117821" y="332246"/>
                  <a:pt x="4376766" y="72292"/>
                  <a:pt x="4708126" y="30526"/>
                </a:cubicBezTo>
                <a:cubicBezTo>
                  <a:pt x="5039486" y="-11240"/>
                  <a:pt x="5170188" y="-28259"/>
                  <a:pt x="5781494" y="101005"/>
                </a:cubicBezTo>
                <a:cubicBezTo>
                  <a:pt x="6392800" y="230269"/>
                  <a:pt x="6806450" y="39905"/>
                  <a:pt x="7174074" y="30629"/>
                </a:cubicBezTo>
              </a:path>
            </a:pathLst>
          </a:custGeom>
          <a:noFill/>
          <a:ln w="38100" cap="rnd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551" y="805508"/>
            <a:ext cx="11627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9C8487-D51C-440F-A42C-629D7D5E8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" y="95139"/>
            <a:ext cx="1014723" cy="780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60B627-0D29-4439-BC96-D27A67A8AE47}"/>
              </a:ext>
            </a:extLst>
          </p:cNvPr>
          <p:cNvSpPr txBox="1"/>
          <p:nvPr/>
        </p:nvSpPr>
        <p:spPr>
          <a:xfrm>
            <a:off x="-618719" y="1424254"/>
            <a:ext cx="1299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F437C-2154-436C-9A83-691B58B86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63" y="2594880"/>
            <a:ext cx="6312394" cy="39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65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448427" y="735672"/>
            <a:ext cx="2988529" cy="2552202"/>
            <a:chOff x="2946616" y="2987196"/>
            <a:chExt cx="2988529" cy="255220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616" y="2987196"/>
              <a:ext cx="2988529" cy="2552202"/>
            </a:xfrm>
            <a:prstGeom prst="rect">
              <a:avLst/>
            </a:prstGeom>
          </p:spPr>
        </p:pic>
        <p:sp>
          <p:nvSpPr>
            <p:cNvPr id="16" name="TextBox 50"/>
            <p:cNvSpPr txBox="1"/>
            <p:nvPr/>
          </p:nvSpPr>
          <p:spPr>
            <a:xfrm flipH="1">
              <a:off x="3714519" y="3876317"/>
              <a:ext cx="1543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80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BA102140-7CCE-4325-BA7F-AF65B537F5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1745" y="2065039"/>
            <a:ext cx="8104958" cy="4449271"/>
          </a:xfrm>
          <a:prstGeom prst="rect">
            <a:avLst/>
          </a:prstGeom>
        </p:spPr>
      </p:pic>
      <p:sp>
        <p:nvSpPr>
          <p:cNvPr id="13" name="矩形 9">
            <a:extLst>
              <a:ext uri="{FF2B5EF4-FFF2-40B4-BE49-F238E27FC236}">
                <a16:creationId xmlns:a16="http://schemas.microsoft.com/office/drawing/2014/main" id="{82E9B9E6-2228-4179-9654-9A9689640BAB}"/>
              </a:ext>
            </a:extLst>
          </p:cNvPr>
          <p:cNvSpPr/>
          <p:nvPr/>
        </p:nvSpPr>
        <p:spPr>
          <a:xfrm>
            <a:off x="4253760" y="3460297"/>
            <a:ext cx="6094560" cy="1998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29544">
              <a:lnSpc>
                <a:spcPct val="150000"/>
              </a:lnSpc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SINH HOẠT</a:t>
            </a:r>
          </a:p>
          <a:p>
            <a:pPr algn="ctr" defTabSz="829544">
              <a:lnSpc>
                <a:spcPct val="150000"/>
              </a:lnSpc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THEO CHỦ ĐỀ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7184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3F7E9B-23B6-4FF4-A861-131E9A537C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10C01485-15F4-49CF-928A-ECEFC7AF34C1}"/>
              </a:ext>
            </a:extLst>
          </p:cNvPr>
          <p:cNvSpPr/>
          <p:nvPr/>
        </p:nvSpPr>
        <p:spPr>
          <a:xfrm>
            <a:off x="358815" y="309622"/>
            <a:ext cx="11435788" cy="6238755"/>
          </a:xfrm>
          <a:prstGeom prst="roundRect">
            <a:avLst>
              <a:gd name="adj" fmla="val 9817"/>
            </a:avLst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Shape 1272">
            <a:extLst>
              <a:ext uri="{FF2B5EF4-FFF2-40B4-BE49-F238E27FC236}">
                <a16:creationId xmlns:a16="http://schemas.microsoft.com/office/drawing/2014/main" id="{023295A0-A316-4678-A0C2-CD5A14437F1E}"/>
              </a:ext>
            </a:extLst>
          </p:cNvPr>
          <p:cNvSpPr/>
          <p:nvPr/>
        </p:nvSpPr>
        <p:spPr>
          <a:xfrm>
            <a:off x="1517909" y="409623"/>
            <a:ext cx="9791286" cy="12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lnSpc>
                <a:spcPct val="80000"/>
              </a:lnSpc>
              <a:defRPr sz="8000">
                <a:solidFill>
                  <a:srgbClr val="44474F"/>
                </a:solidFill>
                <a:latin typeface="+mn-lt"/>
                <a:ea typeface="+mn-ea"/>
                <a:cs typeface="+mn-cs"/>
                <a:sym typeface="Ikaros-Regular"/>
              </a:defRPr>
            </a:lvl1pPr>
          </a:lstStyle>
          <a:p>
            <a:pPr algn="ctr" defTabSz="410766" hangingPunct="0">
              <a:spcAft>
                <a:spcPts val="600"/>
              </a:spcAft>
              <a:defRPr/>
            </a:pP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Trao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gửi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yêu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th</a:t>
            </a:r>
            <a:r>
              <a:rPr lang="vi-VN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ư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ơng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với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những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ng</a:t>
            </a:r>
            <a:r>
              <a:rPr lang="vi-VN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ư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ời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bạn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gặp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khó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khăn</a:t>
            </a:r>
            <a:endParaRPr sz="4800" kern="0" dirty="0">
              <a:solidFill>
                <a:srgbClr val="002060"/>
              </a:solidFill>
              <a:latin typeface="Times New Roman" panose="02020603050405020304" pitchFamily="18" charset="0"/>
              <a:ea typeface="汉呈王天喜行楷" panose="00020600040101010101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0694D-4BB9-48FE-A66F-8544B98B7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913" t="9523" r="1"/>
          <a:stretch/>
        </p:blipFill>
        <p:spPr>
          <a:xfrm>
            <a:off x="882805" y="593195"/>
            <a:ext cx="635104" cy="461894"/>
          </a:xfrm>
          <a:prstGeom prst="rect">
            <a:avLst/>
          </a:prstGeom>
        </p:spPr>
      </p:pic>
      <p:pic>
        <p:nvPicPr>
          <p:cNvPr id="9" name="图片 2" descr="图片包含 玩具, 玩偶, 矢量图形&#10;&#10;描述已自动生成">
            <a:extLst>
              <a:ext uri="{FF2B5EF4-FFF2-40B4-BE49-F238E27FC236}">
                <a16:creationId xmlns:a16="http://schemas.microsoft.com/office/drawing/2014/main" id="{3DD3D1C6-9FAE-4F08-B976-9F80EA7966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7"/>
          <a:stretch/>
        </p:blipFill>
        <p:spPr>
          <a:xfrm>
            <a:off x="-38582" y="2360876"/>
            <a:ext cx="4457700" cy="45117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24F-7857-492E-B1A3-81EC532D00D4}"/>
              </a:ext>
            </a:extLst>
          </p:cNvPr>
          <p:cNvGrpSpPr/>
          <p:nvPr/>
        </p:nvGrpSpPr>
        <p:grpSpPr>
          <a:xfrm>
            <a:off x="5131558" y="1867700"/>
            <a:ext cx="5749315" cy="4656793"/>
            <a:chOff x="5342693" y="2130719"/>
            <a:chExt cx="5329661" cy="42786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D16D14-CDA9-4E13-8C45-6CC91D724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693" y="2145676"/>
              <a:ext cx="5329661" cy="426372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68B74E-9C60-411B-BFBD-274EF07642F1}"/>
                </a:ext>
              </a:extLst>
            </p:cNvPr>
            <p:cNvSpPr/>
            <p:nvPr/>
          </p:nvSpPr>
          <p:spPr>
            <a:xfrm>
              <a:off x="8242663" y="2130719"/>
              <a:ext cx="1090763" cy="590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42FDA7-0549-4739-8392-8EA1596B4036}"/>
                </a:ext>
              </a:extLst>
            </p:cNvPr>
            <p:cNvSpPr/>
            <p:nvPr/>
          </p:nvSpPr>
          <p:spPr>
            <a:xfrm>
              <a:off x="5342693" y="2145675"/>
              <a:ext cx="3004473" cy="897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634B91-2FC8-445C-990A-8B0333A0AC4D}"/>
              </a:ext>
            </a:extLst>
          </p:cNvPr>
          <p:cNvSpPr txBox="1"/>
          <p:nvPr/>
        </p:nvSpPr>
        <p:spPr>
          <a:xfrm>
            <a:off x="397397" y="1551982"/>
            <a:ext cx="11558042" cy="921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07000"/>
              </a:lnSpc>
              <a:spcAft>
                <a:spcPts val="1067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377"/>
            <a:endParaRPr lang="en-US" sz="1050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6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3F7E9B-23B6-4FF4-A861-131E9A537C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ECCAE7F-FC3E-47F5-B273-04EBD049E8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12192000" cy="4272757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10C01485-15F4-49CF-928A-ECEFC7AF34C1}"/>
              </a:ext>
            </a:extLst>
          </p:cNvPr>
          <p:cNvSpPr/>
          <p:nvPr/>
        </p:nvSpPr>
        <p:spPr>
          <a:xfrm>
            <a:off x="378106" y="309621"/>
            <a:ext cx="11435788" cy="6238755"/>
          </a:xfrm>
          <a:prstGeom prst="roundRect">
            <a:avLst>
              <a:gd name="adj" fmla="val 9817"/>
            </a:avLst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52500" y="1322102"/>
            <a:ext cx="10306050" cy="3791222"/>
            <a:chOff x="-1825525" y="1582211"/>
            <a:chExt cx="10306050" cy="37912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BDCB1E-1391-41AA-AA27-D00BD9C03908}"/>
                </a:ext>
              </a:extLst>
            </p:cNvPr>
            <p:cNvGrpSpPr/>
            <p:nvPr/>
          </p:nvGrpSpPr>
          <p:grpSpPr>
            <a:xfrm>
              <a:off x="-1825525" y="1582211"/>
              <a:ext cx="10306050" cy="3791222"/>
              <a:chOff x="-3158839" y="358708"/>
              <a:chExt cx="13319212" cy="48996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8BA2A3-622A-41B3-B8B3-57FC49A59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158839" y="654572"/>
                <a:ext cx="13319212" cy="460379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DA48589-1D5D-4F5F-A3AF-D68041849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78130" y="386994"/>
                <a:ext cx="3310339" cy="768751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7670A7-C4B0-4F56-B143-FE1ACB017AC0}"/>
                  </a:ext>
                </a:extLst>
              </p:cNvPr>
              <p:cNvSpPr txBox="1"/>
              <p:nvPr/>
            </p:nvSpPr>
            <p:spPr>
              <a:xfrm>
                <a:off x="2888327" y="358708"/>
                <a:ext cx="1489946" cy="755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-1219265" y="2530647"/>
              <a:ext cx="9298630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vi-VN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ai?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l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nhắn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gửi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ững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vi-VN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1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spc="-1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 descr="图片包含 玩具, 玩偶, 矢量图形&#10;&#10;描述已自动生成">
            <a:extLst>
              <a:ext uri="{FF2B5EF4-FFF2-40B4-BE49-F238E27FC236}">
                <a16:creationId xmlns:a16="http://schemas.microsoft.com/office/drawing/2014/main" id="{CAFA77E3-5C6C-4B2B-A367-E3C5B020A9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7"/>
          <a:stretch/>
        </p:blipFill>
        <p:spPr>
          <a:xfrm>
            <a:off x="952500" y="4118503"/>
            <a:ext cx="2394835" cy="2423877"/>
          </a:xfrm>
          <a:prstGeom prst="rect">
            <a:avLst/>
          </a:prstGeom>
        </p:spPr>
      </p:pic>
      <p:grpSp>
        <p:nvGrpSpPr>
          <p:cNvPr id="17" name="组合 8">
            <a:extLst>
              <a:ext uri="{FF2B5EF4-FFF2-40B4-BE49-F238E27FC236}">
                <a16:creationId xmlns:a16="http://schemas.microsoft.com/office/drawing/2014/main" id="{02B42555-139E-4D75-BB62-3049E29FDEBA}"/>
              </a:ext>
            </a:extLst>
          </p:cNvPr>
          <p:cNvGrpSpPr/>
          <p:nvPr/>
        </p:nvGrpSpPr>
        <p:grpSpPr>
          <a:xfrm>
            <a:off x="8408601" y="4670789"/>
            <a:ext cx="2707381" cy="1860735"/>
            <a:chOff x="1106783" y="0"/>
            <a:chExt cx="9978433" cy="6858000"/>
          </a:xfrm>
        </p:grpSpPr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4D93B0B8-4194-4DA0-AC0F-CF0CAB5F2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783" y="0"/>
              <a:ext cx="9978433" cy="6858000"/>
            </a:xfrm>
            <a:prstGeom prst="rect">
              <a:avLst/>
            </a:prstGeom>
          </p:spPr>
        </p:pic>
        <p:pic>
          <p:nvPicPr>
            <p:cNvPr id="19" name="图片 7">
              <a:extLst>
                <a:ext uri="{FF2B5EF4-FFF2-40B4-BE49-F238E27FC236}">
                  <a16:creationId xmlns:a16="http://schemas.microsoft.com/office/drawing/2014/main" id="{3CAD1FB1-20E6-4524-975C-4559658DA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796" y="2722462"/>
              <a:ext cx="8712406" cy="413553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C50B274-FBCA-4AB8-9357-DA1337AB2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6055" y="329886"/>
            <a:ext cx="6102947" cy="8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3F7E9B-23B6-4FF4-A861-131E9A537C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10C01485-15F4-49CF-928A-ECEFC7AF34C1}"/>
              </a:ext>
            </a:extLst>
          </p:cNvPr>
          <p:cNvSpPr/>
          <p:nvPr/>
        </p:nvSpPr>
        <p:spPr>
          <a:xfrm>
            <a:off x="378106" y="309621"/>
            <a:ext cx="11435788" cy="6238755"/>
          </a:xfrm>
          <a:prstGeom prst="roundRect">
            <a:avLst>
              <a:gd name="adj" fmla="val 9817"/>
            </a:avLst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6129" y="439541"/>
            <a:ext cx="995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đỡ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913" t="9523" r="1"/>
          <a:stretch/>
        </p:blipFill>
        <p:spPr>
          <a:xfrm>
            <a:off x="716029" y="555359"/>
            <a:ext cx="654845" cy="4762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614251" y="1624751"/>
            <a:ext cx="4870018" cy="3455090"/>
            <a:chOff x="489148" y="563952"/>
            <a:chExt cx="6293857" cy="4465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2717795" y="563952"/>
              <a:ext cx="1831009" cy="979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4317" y="2640976"/>
            <a:ext cx="487001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3600" spc="-1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spc="-1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spc="-1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spc="-1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spc="-1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-1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-15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-15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-15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-1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77109" y="5579495"/>
            <a:ext cx="4127847" cy="7490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1875B-FFE9-4987-9478-2EC3DF425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29" y="1161036"/>
            <a:ext cx="3235865" cy="287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ECE9B8-C1E6-4E8E-B18C-A11EC168C5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101" y="1085872"/>
            <a:ext cx="3367013" cy="2949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D74619-C264-4E1B-97FD-0CCF7454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18" y="3729088"/>
            <a:ext cx="3367013" cy="294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961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 TÌNH THƯƠNG </a:t>
            </a: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526" y="6107155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</a:p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357</Words>
  <Application>Microsoft Office PowerPoint</Application>
  <PresentationFormat>Widescreen</PresentationFormat>
  <Paragraphs>52</Paragraphs>
  <Slides>16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等线 Light</vt:lpstr>
      <vt:lpstr>Arial</vt:lpstr>
      <vt:lpstr>Arial Rounded MT Bold</vt:lpstr>
      <vt:lpstr>Calibri</vt:lpstr>
      <vt:lpstr>Calibri Light</vt:lpstr>
      <vt:lpstr>Times New Roman</vt:lpstr>
      <vt:lpstr>Wingdings</vt:lpstr>
      <vt:lpstr>Office 主题​​</vt:lpstr>
      <vt:lpstr>jeppt.com</vt:lpstr>
      <vt:lpstr>3_Office 主题</vt:lpstr>
      <vt:lpstr>1_jeppt.com</vt:lpstr>
      <vt:lpstr>Office Theme</vt:lpstr>
      <vt:lpstr>Office 主题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Nguyen</cp:lastModifiedBy>
  <cp:revision>54</cp:revision>
  <dcterms:created xsi:type="dcterms:W3CDTF">2020-05-08T08:20:48Z</dcterms:created>
  <dcterms:modified xsi:type="dcterms:W3CDTF">2022-01-02T02:51:05Z</dcterms:modified>
</cp:coreProperties>
</file>